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349" r:id="rId3"/>
    <p:sldId id="346" r:id="rId4"/>
    <p:sldId id="345" r:id="rId5"/>
    <p:sldId id="2347" r:id="rId6"/>
    <p:sldId id="347" r:id="rId7"/>
    <p:sldId id="343" r:id="rId8"/>
    <p:sldId id="344" r:id="rId9"/>
    <p:sldId id="264" r:id="rId10"/>
    <p:sldId id="301" r:id="rId11"/>
    <p:sldId id="340" r:id="rId12"/>
    <p:sldId id="348" r:id="rId13"/>
    <p:sldId id="29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97DA343-4BD6-4637-A88C-10276364CE9B}">
          <p14:sldIdLst>
            <p14:sldId id="256"/>
            <p14:sldId id="2349"/>
          </p14:sldIdLst>
        </p14:section>
        <p14:section name="Supply Chain - Blockchain" id="{C3CCD766-1229-42B4-BE3F-8EA54F94061B}">
          <p14:sldIdLst>
            <p14:sldId id="346"/>
            <p14:sldId id="345"/>
            <p14:sldId id="2347"/>
            <p14:sldId id="347"/>
            <p14:sldId id="343"/>
            <p14:sldId id="344"/>
            <p14:sldId id="264"/>
            <p14:sldId id="301"/>
            <p14:sldId id="340"/>
          </p14:sldIdLst>
        </p14:section>
        <p14:section name="Logistics - Blockchain" id="{0268C7B8-CBD8-42F6-A691-7DA4920953ED}">
          <p14:sldIdLst>
            <p14:sldId id="348"/>
          </p14:sldIdLst>
        </p14:section>
        <p14:section name="End" id="{28FA6396-1EEC-43EA-BA1B-9EC6D9540D0B}">
          <p14:sldIdLst>
            <p14:sldId id="29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7" autoAdjust="0"/>
    <p:restoredTop sz="91779" autoAdjust="0"/>
  </p:normalViewPr>
  <p:slideViewPr>
    <p:cSldViewPr snapToGrid="0">
      <p:cViewPr varScale="1">
        <p:scale>
          <a:sx n="67" d="100"/>
          <a:sy n="67"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5CAF10-3083-4225-9F83-BD38BC760A72}"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FEB374-CE87-4D6E-B9F1-156A2AF869CC}" type="slidenum">
              <a:rPr lang="en-US" smtClean="0"/>
              <a:t>‹#›</a:t>
            </a:fld>
            <a:endParaRPr lang="en-US"/>
          </a:p>
        </p:txBody>
      </p:sp>
    </p:spTree>
    <p:extLst>
      <p:ext uri="{BB962C8B-B14F-4D97-AF65-F5344CB8AC3E}">
        <p14:creationId xmlns:p14="http://schemas.microsoft.com/office/powerpoint/2010/main" val="316149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CB6CE-2A58-48B8-A376-47F025F8F372}" type="slidenum">
              <a:rPr lang="en-US" smtClean="0"/>
              <a:t>1</a:t>
            </a:fld>
            <a:endParaRPr lang="en-US"/>
          </a:p>
        </p:txBody>
      </p:sp>
    </p:spTree>
    <p:extLst>
      <p:ext uri="{BB962C8B-B14F-4D97-AF65-F5344CB8AC3E}">
        <p14:creationId xmlns:p14="http://schemas.microsoft.com/office/powerpoint/2010/main" val="2028309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Take an image of trader in Zambia – shipment is agreed to be supplied from China</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0D9E1F5C-B992-5C42-8227-58FD1EDA4BE6}" type="slidenum">
              <a:rPr lang="en-US" smtClean="0"/>
              <a:t>5</a:t>
            </a:fld>
            <a:endParaRPr lang="en-US"/>
          </a:p>
        </p:txBody>
      </p:sp>
    </p:spTree>
    <p:extLst>
      <p:ext uri="{BB962C8B-B14F-4D97-AF65-F5344CB8AC3E}">
        <p14:creationId xmlns:p14="http://schemas.microsoft.com/office/powerpoint/2010/main" val="4283743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83573-8B6E-44F7-A7A5-7DC6563AFF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BCB0A5-69C9-4541-9FCF-48DD084088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187B36-B1D7-4011-87BA-BB622AAAEB0D}"/>
              </a:ext>
            </a:extLst>
          </p:cNvPr>
          <p:cNvSpPr>
            <a:spLocks noGrp="1"/>
          </p:cNvSpPr>
          <p:nvPr>
            <p:ph type="dt" sz="half" idx="10"/>
          </p:nvPr>
        </p:nvSpPr>
        <p:spPr/>
        <p:txBody>
          <a:bodyPr/>
          <a:lstStyle/>
          <a:p>
            <a:fld id="{3F70E1D0-8E79-4CA2-8E59-B5D8C9E143B2}" type="datetimeFigureOut">
              <a:rPr lang="en-US" smtClean="0"/>
              <a:t>8/21/2019</a:t>
            </a:fld>
            <a:endParaRPr lang="en-US"/>
          </a:p>
        </p:txBody>
      </p:sp>
      <p:sp>
        <p:nvSpPr>
          <p:cNvPr id="5" name="Footer Placeholder 4">
            <a:extLst>
              <a:ext uri="{FF2B5EF4-FFF2-40B4-BE49-F238E27FC236}">
                <a16:creationId xmlns:a16="http://schemas.microsoft.com/office/drawing/2014/main" id="{0A2AE01E-CB97-4D2F-A1FE-4DDF60D33E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21972D-5FA8-4929-94F6-310F3DF8D5B7}"/>
              </a:ext>
            </a:extLst>
          </p:cNvPr>
          <p:cNvSpPr>
            <a:spLocks noGrp="1"/>
          </p:cNvSpPr>
          <p:nvPr>
            <p:ph type="sldNum" sz="quarter" idx="12"/>
          </p:nvPr>
        </p:nvSpPr>
        <p:spPr/>
        <p:txBody>
          <a:bodyPr/>
          <a:lstStyle/>
          <a:p>
            <a:fld id="{E3C7B5C0-51F9-474C-A362-D10AF2ABED4D}" type="slidenum">
              <a:rPr lang="en-US" smtClean="0"/>
              <a:t>‹#›</a:t>
            </a:fld>
            <a:endParaRPr lang="en-US"/>
          </a:p>
        </p:txBody>
      </p:sp>
    </p:spTree>
    <p:extLst>
      <p:ext uri="{BB962C8B-B14F-4D97-AF65-F5344CB8AC3E}">
        <p14:creationId xmlns:p14="http://schemas.microsoft.com/office/powerpoint/2010/main" val="2108412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A35E2-263E-4C8E-B2FF-C5023E9511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D12F1E-06F5-41BB-943C-C8ACB531DAA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EFB6F9-F677-4306-91AD-EE573143E422}"/>
              </a:ext>
            </a:extLst>
          </p:cNvPr>
          <p:cNvSpPr>
            <a:spLocks noGrp="1"/>
          </p:cNvSpPr>
          <p:nvPr>
            <p:ph type="dt" sz="half" idx="10"/>
          </p:nvPr>
        </p:nvSpPr>
        <p:spPr/>
        <p:txBody>
          <a:bodyPr/>
          <a:lstStyle/>
          <a:p>
            <a:fld id="{3F70E1D0-8E79-4CA2-8E59-B5D8C9E143B2}" type="datetimeFigureOut">
              <a:rPr lang="en-US" smtClean="0"/>
              <a:t>8/21/2019</a:t>
            </a:fld>
            <a:endParaRPr lang="en-US"/>
          </a:p>
        </p:txBody>
      </p:sp>
      <p:sp>
        <p:nvSpPr>
          <p:cNvPr id="5" name="Footer Placeholder 4">
            <a:extLst>
              <a:ext uri="{FF2B5EF4-FFF2-40B4-BE49-F238E27FC236}">
                <a16:creationId xmlns:a16="http://schemas.microsoft.com/office/drawing/2014/main" id="{93A33284-D951-4D69-98E9-EB2D797C49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51CABB-FCC3-4F81-9B67-58A6072C066B}"/>
              </a:ext>
            </a:extLst>
          </p:cNvPr>
          <p:cNvSpPr>
            <a:spLocks noGrp="1"/>
          </p:cNvSpPr>
          <p:nvPr>
            <p:ph type="sldNum" sz="quarter" idx="12"/>
          </p:nvPr>
        </p:nvSpPr>
        <p:spPr/>
        <p:txBody>
          <a:bodyPr/>
          <a:lstStyle/>
          <a:p>
            <a:fld id="{E3C7B5C0-51F9-474C-A362-D10AF2ABED4D}" type="slidenum">
              <a:rPr lang="en-US" smtClean="0"/>
              <a:t>‹#›</a:t>
            </a:fld>
            <a:endParaRPr lang="en-US"/>
          </a:p>
        </p:txBody>
      </p:sp>
    </p:spTree>
    <p:extLst>
      <p:ext uri="{BB962C8B-B14F-4D97-AF65-F5344CB8AC3E}">
        <p14:creationId xmlns:p14="http://schemas.microsoft.com/office/powerpoint/2010/main" val="1686270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61147E-B71B-485C-8E6B-9F879A55A1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4B04FE-E76F-4ED2-B461-382EB025B39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91FED2-494A-49D3-A220-4A8F88E78EC9}"/>
              </a:ext>
            </a:extLst>
          </p:cNvPr>
          <p:cNvSpPr>
            <a:spLocks noGrp="1"/>
          </p:cNvSpPr>
          <p:nvPr>
            <p:ph type="dt" sz="half" idx="10"/>
          </p:nvPr>
        </p:nvSpPr>
        <p:spPr/>
        <p:txBody>
          <a:bodyPr/>
          <a:lstStyle/>
          <a:p>
            <a:fld id="{3F70E1D0-8E79-4CA2-8E59-B5D8C9E143B2}" type="datetimeFigureOut">
              <a:rPr lang="en-US" smtClean="0"/>
              <a:t>8/21/2019</a:t>
            </a:fld>
            <a:endParaRPr lang="en-US"/>
          </a:p>
        </p:txBody>
      </p:sp>
      <p:sp>
        <p:nvSpPr>
          <p:cNvPr id="5" name="Footer Placeholder 4">
            <a:extLst>
              <a:ext uri="{FF2B5EF4-FFF2-40B4-BE49-F238E27FC236}">
                <a16:creationId xmlns:a16="http://schemas.microsoft.com/office/drawing/2014/main" id="{BCC356D1-413D-4D7C-A679-1C1FCA110B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2E9CA9-DA2A-4207-A6A2-07A2C7330141}"/>
              </a:ext>
            </a:extLst>
          </p:cNvPr>
          <p:cNvSpPr>
            <a:spLocks noGrp="1"/>
          </p:cNvSpPr>
          <p:nvPr>
            <p:ph type="sldNum" sz="quarter" idx="12"/>
          </p:nvPr>
        </p:nvSpPr>
        <p:spPr/>
        <p:txBody>
          <a:bodyPr/>
          <a:lstStyle/>
          <a:p>
            <a:fld id="{E3C7B5C0-51F9-474C-A362-D10AF2ABED4D}" type="slidenum">
              <a:rPr lang="en-US" smtClean="0"/>
              <a:t>‹#›</a:t>
            </a:fld>
            <a:endParaRPr lang="en-US"/>
          </a:p>
        </p:txBody>
      </p:sp>
    </p:spTree>
    <p:extLst>
      <p:ext uri="{BB962C8B-B14F-4D97-AF65-F5344CB8AC3E}">
        <p14:creationId xmlns:p14="http://schemas.microsoft.com/office/powerpoint/2010/main" val="186612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EBE38-F463-4281-AE9F-500AFC6BE0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8356CD-049C-465C-913C-6BECAEEE3B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4B0070-148A-46AE-A74C-5DA689E3A3C5}"/>
              </a:ext>
            </a:extLst>
          </p:cNvPr>
          <p:cNvSpPr>
            <a:spLocks noGrp="1"/>
          </p:cNvSpPr>
          <p:nvPr>
            <p:ph type="dt" sz="half" idx="10"/>
          </p:nvPr>
        </p:nvSpPr>
        <p:spPr/>
        <p:txBody>
          <a:bodyPr/>
          <a:lstStyle/>
          <a:p>
            <a:fld id="{3F70E1D0-8E79-4CA2-8E59-B5D8C9E143B2}" type="datetimeFigureOut">
              <a:rPr lang="en-US" smtClean="0"/>
              <a:t>8/21/2019</a:t>
            </a:fld>
            <a:endParaRPr lang="en-US"/>
          </a:p>
        </p:txBody>
      </p:sp>
      <p:sp>
        <p:nvSpPr>
          <p:cNvPr id="5" name="Footer Placeholder 4">
            <a:extLst>
              <a:ext uri="{FF2B5EF4-FFF2-40B4-BE49-F238E27FC236}">
                <a16:creationId xmlns:a16="http://schemas.microsoft.com/office/drawing/2014/main" id="{FEF9FF6F-BA43-44DE-9B68-4627D5809A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95C26B-764F-4A18-B7E6-98739C9A1EDB}"/>
              </a:ext>
            </a:extLst>
          </p:cNvPr>
          <p:cNvSpPr>
            <a:spLocks noGrp="1"/>
          </p:cNvSpPr>
          <p:nvPr>
            <p:ph type="sldNum" sz="quarter" idx="12"/>
          </p:nvPr>
        </p:nvSpPr>
        <p:spPr/>
        <p:txBody>
          <a:bodyPr/>
          <a:lstStyle/>
          <a:p>
            <a:fld id="{E3C7B5C0-51F9-474C-A362-D10AF2ABED4D}" type="slidenum">
              <a:rPr lang="en-US" smtClean="0"/>
              <a:t>‹#›</a:t>
            </a:fld>
            <a:endParaRPr lang="en-US"/>
          </a:p>
        </p:txBody>
      </p:sp>
    </p:spTree>
    <p:extLst>
      <p:ext uri="{BB962C8B-B14F-4D97-AF65-F5344CB8AC3E}">
        <p14:creationId xmlns:p14="http://schemas.microsoft.com/office/powerpoint/2010/main" val="955940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7292C-1597-41CE-966D-2BD5A15F64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50B012-22FA-4320-936A-D4CF26E7A4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0802472-CBA3-4CA0-9A98-F11824C54E31}"/>
              </a:ext>
            </a:extLst>
          </p:cNvPr>
          <p:cNvSpPr>
            <a:spLocks noGrp="1"/>
          </p:cNvSpPr>
          <p:nvPr>
            <p:ph type="dt" sz="half" idx="10"/>
          </p:nvPr>
        </p:nvSpPr>
        <p:spPr/>
        <p:txBody>
          <a:bodyPr/>
          <a:lstStyle/>
          <a:p>
            <a:fld id="{3F70E1D0-8E79-4CA2-8E59-B5D8C9E143B2}" type="datetimeFigureOut">
              <a:rPr lang="en-US" smtClean="0"/>
              <a:t>8/21/2019</a:t>
            </a:fld>
            <a:endParaRPr lang="en-US"/>
          </a:p>
        </p:txBody>
      </p:sp>
      <p:sp>
        <p:nvSpPr>
          <p:cNvPr id="5" name="Footer Placeholder 4">
            <a:extLst>
              <a:ext uri="{FF2B5EF4-FFF2-40B4-BE49-F238E27FC236}">
                <a16:creationId xmlns:a16="http://schemas.microsoft.com/office/drawing/2014/main" id="{2348531F-0740-46EF-8C3D-CA6C855DA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795E33-6C69-4EF0-95F9-F18AB97EB5AE}"/>
              </a:ext>
            </a:extLst>
          </p:cNvPr>
          <p:cNvSpPr>
            <a:spLocks noGrp="1"/>
          </p:cNvSpPr>
          <p:nvPr>
            <p:ph type="sldNum" sz="quarter" idx="12"/>
          </p:nvPr>
        </p:nvSpPr>
        <p:spPr/>
        <p:txBody>
          <a:bodyPr/>
          <a:lstStyle/>
          <a:p>
            <a:fld id="{E3C7B5C0-51F9-474C-A362-D10AF2ABED4D}" type="slidenum">
              <a:rPr lang="en-US" smtClean="0"/>
              <a:t>‹#›</a:t>
            </a:fld>
            <a:endParaRPr lang="en-US"/>
          </a:p>
        </p:txBody>
      </p:sp>
    </p:spTree>
    <p:extLst>
      <p:ext uri="{BB962C8B-B14F-4D97-AF65-F5344CB8AC3E}">
        <p14:creationId xmlns:p14="http://schemas.microsoft.com/office/powerpoint/2010/main" val="300346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9671-E749-44B5-BEB4-DB7EA6B108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441971-EB5E-40D4-A6B5-7E8BA40AABF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1D7874-7D2F-43C4-8F3F-00A204DE510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C78C79-AB48-4A9F-972F-5A564C5587D0}"/>
              </a:ext>
            </a:extLst>
          </p:cNvPr>
          <p:cNvSpPr>
            <a:spLocks noGrp="1"/>
          </p:cNvSpPr>
          <p:nvPr>
            <p:ph type="dt" sz="half" idx="10"/>
          </p:nvPr>
        </p:nvSpPr>
        <p:spPr/>
        <p:txBody>
          <a:bodyPr/>
          <a:lstStyle/>
          <a:p>
            <a:fld id="{3F70E1D0-8E79-4CA2-8E59-B5D8C9E143B2}" type="datetimeFigureOut">
              <a:rPr lang="en-US" smtClean="0"/>
              <a:t>8/21/2019</a:t>
            </a:fld>
            <a:endParaRPr lang="en-US"/>
          </a:p>
        </p:txBody>
      </p:sp>
      <p:sp>
        <p:nvSpPr>
          <p:cNvPr id="6" name="Footer Placeholder 5">
            <a:extLst>
              <a:ext uri="{FF2B5EF4-FFF2-40B4-BE49-F238E27FC236}">
                <a16:creationId xmlns:a16="http://schemas.microsoft.com/office/drawing/2014/main" id="{07EB8E00-2F81-484A-AF81-F59EDD7F80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17F1BE-5F73-430C-A5A9-A54730F98316}"/>
              </a:ext>
            </a:extLst>
          </p:cNvPr>
          <p:cNvSpPr>
            <a:spLocks noGrp="1"/>
          </p:cNvSpPr>
          <p:nvPr>
            <p:ph type="sldNum" sz="quarter" idx="12"/>
          </p:nvPr>
        </p:nvSpPr>
        <p:spPr/>
        <p:txBody>
          <a:bodyPr/>
          <a:lstStyle/>
          <a:p>
            <a:fld id="{E3C7B5C0-51F9-474C-A362-D10AF2ABED4D}" type="slidenum">
              <a:rPr lang="en-US" smtClean="0"/>
              <a:t>‹#›</a:t>
            </a:fld>
            <a:endParaRPr lang="en-US"/>
          </a:p>
        </p:txBody>
      </p:sp>
    </p:spTree>
    <p:extLst>
      <p:ext uri="{BB962C8B-B14F-4D97-AF65-F5344CB8AC3E}">
        <p14:creationId xmlns:p14="http://schemas.microsoft.com/office/powerpoint/2010/main" val="4074434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45B06-5558-4A29-A129-60B42276D5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20FA3C-7BAE-4580-A125-B27CEF21EE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67661E5-9FBD-4288-AB35-DCFB87C2025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5C8A10-CBDD-4895-A8AB-6656A6D19D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4B29EFB-F2FF-4628-8893-9E2546AD3C9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2ECD77-CA6E-4310-97F6-B7CD3184FF69}"/>
              </a:ext>
            </a:extLst>
          </p:cNvPr>
          <p:cNvSpPr>
            <a:spLocks noGrp="1"/>
          </p:cNvSpPr>
          <p:nvPr>
            <p:ph type="dt" sz="half" idx="10"/>
          </p:nvPr>
        </p:nvSpPr>
        <p:spPr/>
        <p:txBody>
          <a:bodyPr/>
          <a:lstStyle/>
          <a:p>
            <a:fld id="{3F70E1D0-8E79-4CA2-8E59-B5D8C9E143B2}" type="datetimeFigureOut">
              <a:rPr lang="en-US" smtClean="0"/>
              <a:t>8/21/2019</a:t>
            </a:fld>
            <a:endParaRPr lang="en-US"/>
          </a:p>
        </p:txBody>
      </p:sp>
      <p:sp>
        <p:nvSpPr>
          <p:cNvPr id="8" name="Footer Placeholder 7">
            <a:extLst>
              <a:ext uri="{FF2B5EF4-FFF2-40B4-BE49-F238E27FC236}">
                <a16:creationId xmlns:a16="http://schemas.microsoft.com/office/drawing/2014/main" id="{E9A9906A-2529-4EA5-8E87-BC7E50C83E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C23FB-F5DD-4EA5-AA04-0DB2EBD9EF88}"/>
              </a:ext>
            </a:extLst>
          </p:cNvPr>
          <p:cNvSpPr>
            <a:spLocks noGrp="1"/>
          </p:cNvSpPr>
          <p:nvPr>
            <p:ph type="sldNum" sz="quarter" idx="12"/>
          </p:nvPr>
        </p:nvSpPr>
        <p:spPr/>
        <p:txBody>
          <a:bodyPr/>
          <a:lstStyle/>
          <a:p>
            <a:fld id="{E3C7B5C0-51F9-474C-A362-D10AF2ABED4D}" type="slidenum">
              <a:rPr lang="en-US" smtClean="0"/>
              <a:t>‹#›</a:t>
            </a:fld>
            <a:endParaRPr lang="en-US"/>
          </a:p>
        </p:txBody>
      </p:sp>
    </p:spTree>
    <p:extLst>
      <p:ext uri="{BB962C8B-B14F-4D97-AF65-F5344CB8AC3E}">
        <p14:creationId xmlns:p14="http://schemas.microsoft.com/office/powerpoint/2010/main" val="4196786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A2DE1-D90B-4B8B-B966-DDD653E00A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99C615-74FE-47EC-869E-FB2EEB93FF5D}"/>
              </a:ext>
            </a:extLst>
          </p:cNvPr>
          <p:cNvSpPr>
            <a:spLocks noGrp="1"/>
          </p:cNvSpPr>
          <p:nvPr>
            <p:ph type="dt" sz="half" idx="10"/>
          </p:nvPr>
        </p:nvSpPr>
        <p:spPr/>
        <p:txBody>
          <a:bodyPr/>
          <a:lstStyle/>
          <a:p>
            <a:fld id="{3F70E1D0-8E79-4CA2-8E59-B5D8C9E143B2}" type="datetimeFigureOut">
              <a:rPr lang="en-US" smtClean="0"/>
              <a:t>8/21/2019</a:t>
            </a:fld>
            <a:endParaRPr lang="en-US"/>
          </a:p>
        </p:txBody>
      </p:sp>
      <p:sp>
        <p:nvSpPr>
          <p:cNvPr id="4" name="Footer Placeholder 3">
            <a:extLst>
              <a:ext uri="{FF2B5EF4-FFF2-40B4-BE49-F238E27FC236}">
                <a16:creationId xmlns:a16="http://schemas.microsoft.com/office/drawing/2014/main" id="{4D0F363E-9BEA-42FB-9E84-904156EBF8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5C2EC-4873-4982-9412-56F3F3262AEF}"/>
              </a:ext>
            </a:extLst>
          </p:cNvPr>
          <p:cNvSpPr>
            <a:spLocks noGrp="1"/>
          </p:cNvSpPr>
          <p:nvPr>
            <p:ph type="sldNum" sz="quarter" idx="12"/>
          </p:nvPr>
        </p:nvSpPr>
        <p:spPr/>
        <p:txBody>
          <a:bodyPr/>
          <a:lstStyle/>
          <a:p>
            <a:fld id="{E3C7B5C0-51F9-474C-A362-D10AF2ABED4D}" type="slidenum">
              <a:rPr lang="en-US" smtClean="0"/>
              <a:t>‹#›</a:t>
            </a:fld>
            <a:endParaRPr lang="en-US"/>
          </a:p>
        </p:txBody>
      </p:sp>
    </p:spTree>
    <p:extLst>
      <p:ext uri="{BB962C8B-B14F-4D97-AF65-F5344CB8AC3E}">
        <p14:creationId xmlns:p14="http://schemas.microsoft.com/office/powerpoint/2010/main" val="1095380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9ACF82-C876-4A46-98A1-65AA2AF0F03E}"/>
              </a:ext>
            </a:extLst>
          </p:cNvPr>
          <p:cNvSpPr>
            <a:spLocks noGrp="1"/>
          </p:cNvSpPr>
          <p:nvPr>
            <p:ph type="dt" sz="half" idx="10"/>
          </p:nvPr>
        </p:nvSpPr>
        <p:spPr/>
        <p:txBody>
          <a:bodyPr/>
          <a:lstStyle/>
          <a:p>
            <a:fld id="{3F70E1D0-8E79-4CA2-8E59-B5D8C9E143B2}" type="datetimeFigureOut">
              <a:rPr lang="en-US" smtClean="0"/>
              <a:t>8/21/2019</a:t>
            </a:fld>
            <a:endParaRPr lang="en-US"/>
          </a:p>
        </p:txBody>
      </p:sp>
      <p:sp>
        <p:nvSpPr>
          <p:cNvPr id="3" name="Footer Placeholder 2">
            <a:extLst>
              <a:ext uri="{FF2B5EF4-FFF2-40B4-BE49-F238E27FC236}">
                <a16:creationId xmlns:a16="http://schemas.microsoft.com/office/drawing/2014/main" id="{DD30A773-4D9E-4C26-B2EB-14FA0D47F1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408FFB-932E-460D-8B12-C21C513C3D65}"/>
              </a:ext>
            </a:extLst>
          </p:cNvPr>
          <p:cNvSpPr>
            <a:spLocks noGrp="1"/>
          </p:cNvSpPr>
          <p:nvPr>
            <p:ph type="sldNum" sz="quarter" idx="12"/>
          </p:nvPr>
        </p:nvSpPr>
        <p:spPr/>
        <p:txBody>
          <a:bodyPr/>
          <a:lstStyle/>
          <a:p>
            <a:fld id="{E3C7B5C0-51F9-474C-A362-D10AF2ABED4D}" type="slidenum">
              <a:rPr lang="en-US" smtClean="0"/>
              <a:t>‹#›</a:t>
            </a:fld>
            <a:endParaRPr lang="en-US"/>
          </a:p>
        </p:txBody>
      </p:sp>
    </p:spTree>
    <p:extLst>
      <p:ext uri="{BB962C8B-B14F-4D97-AF65-F5344CB8AC3E}">
        <p14:creationId xmlns:p14="http://schemas.microsoft.com/office/powerpoint/2010/main" val="3449201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5EBCC-698F-4BCE-967A-318297E138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B7C1C7-77C6-4348-B08F-D238F791B1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D046B1-2273-469F-ADB9-79643909C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2C9BEF-AF0B-4EEB-815C-D97D12E7B74D}"/>
              </a:ext>
            </a:extLst>
          </p:cNvPr>
          <p:cNvSpPr>
            <a:spLocks noGrp="1"/>
          </p:cNvSpPr>
          <p:nvPr>
            <p:ph type="dt" sz="half" idx="10"/>
          </p:nvPr>
        </p:nvSpPr>
        <p:spPr/>
        <p:txBody>
          <a:bodyPr/>
          <a:lstStyle/>
          <a:p>
            <a:fld id="{3F70E1D0-8E79-4CA2-8E59-B5D8C9E143B2}" type="datetimeFigureOut">
              <a:rPr lang="en-US" smtClean="0"/>
              <a:t>8/21/2019</a:t>
            </a:fld>
            <a:endParaRPr lang="en-US"/>
          </a:p>
        </p:txBody>
      </p:sp>
      <p:sp>
        <p:nvSpPr>
          <p:cNvPr id="6" name="Footer Placeholder 5">
            <a:extLst>
              <a:ext uri="{FF2B5EF4-FFF2-40B4-BE49-F238E27FC236}">
                <a16:creationId xmlns:a16="http://schemas.microsoft.com/office/drawing/2014/main" id="{F09A2B1B-15D9-427D-A041-F841A13C04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BD3E9F-FBBA-47F9-B553-0F29B231F312}"/>
              </a:ext>
            </a:extLst>
          </p:cNvPr>
          <p:cNvSpPr>
            <a:spLocks noGrp="1"/>
          </p:cNvSpPr>
          <p:nvPr>
            <p:ph type="sldNum" sz="quarter" idx="12"/>
          </p:nvPr>
        </p:nvSpPr>
        <p:spPr/>
        <p:txBody>
          <a:bodyPr/>
          <a:lstStyle/>
          <a:p>
            <a:fld id="{E3C7B5C0-51F9-474C-A362-D10AF2ABED4D}" type="slidenum">
              <a:rPr lang="en-US" smtClean="0"/>
              <a:t>‹#›</a:t>
            </a:fld>
            <a:endParaRPr lang="en-US"/>
          </a:p>
        </p:txBody>
      </p:sp>
    </p:spTree>
    <p:extLst>
      <p:ext uri="{BB962C8B-B14F-4D97-AF65-F5344CB8AC3E}">
        <p14:creationId xmlns:p14="http://schemas.microsoft.com/office/powerpoint/2010/main" val="3431386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9999A-0E9A-449F-A497-391D711D26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4917F6-3DD0-4562-952F-81D6686A3A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73F941-74AF-493B-AE54-2E96857CF8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1C48101-B695-4A48-9A36-4946D7CED594}"/>
              </a:ext>
            </a:extLst>
          </p:cNvPr>
          <p:cNvSpPr>
            <a:spLocks noGrp="1"/>
          </p:cNvSpPr>
          <p:nvPr>
            <p:ph type="dt" sz="half" idx="10"/>
          </p:nvPr>
        </p:nvSpPr>
        <p:spPr/>
        <p:txBody>
          <a:bodyPr/>
          <a:lstStyle/>
          <a:p>
            <a:fld id="{3F70E1D0-8E79-4CA2-8E59-B5D8C9E143B2}" type="datetimeFigureOut">
              <a:rPr lang="en-US" smtClean="0"/>
              <a:t>8/21/2019</a:t>
            </a:fld>
            <a:endParaRPr lang="en-US"/>
          </a:p>
        </p:txBody>
      </p:sp>
      <p:sp>
        <p:nvSpPr>
          <p:cNvPr id="6" name="Footer Placeholder 5">
            <a:extLst>
              <a:ext uri="{FF2B5EF4-FFF2-40B4-BE49-F238E27FC236}">
                <a16:creationId xmlns:a16="http://schemas.microsoft.com/office/drawing/2014/main" id="{83CB731B-2E50-4B85-AB93-24B6CEC061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9DB2AF-ECBA-4C35-9A94-88450D273DA0}"/>
              </a:ext>
            </a:extLst>
          </p:cNvPr>
          <p:cNvSpPr>
            <a:spLocks noGrp="1"/>
          </p:cNvSpPr>
          <p:nvPr>
            <p:ph type="sldNum" sz="quarter" idx="12"/>
          </p:nvPr>
        </p:nvSpPr>
        <p:spPr/>
        <p:txBody>
          <a:bodyPr/>
          <a:lstStyle/>
          <a:p>
            <a:fld id="{E3C7B5C0-51F9-474C-A362-D10AF2ABED4D}" type="slidenum">
              <a:rPr lang="en-US" smtClean="0"/>
              <a:t>‹#›</a:t>
            </a:fld>
            <a:endParaRPr lang="en-US"/>
          </a:p>
        </p:txBody>
      </p:sp>
    </p:spTree>
    <p:extLst>
      <p:ext uri="{BB962C8B-B14F-4D97-AF65-F5344CB8AC3E}">
        <p14:creationId xmlns:p14="http://schemas.microsoft.com/office/powerpoint/2010/main" val="2477004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5DA417-0D6D-4A57-9D9E-CE4630738F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D686F1-CBE5-40D3-9FBF-0FAC77833B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DD6B46-AD5D-4665-BE1C-DA643B210C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70E1D0-8E79-4CA2-8E59-B5D8C9E143B2}" type="datetimeFigureOut">
              <a:rPr lang="en-US" smtClean="0"/>
              <a:t>8/21/2019</a:t>
            </a:fld>
            <a:endParaRPr lang="en-US"/>
          </a:p>
        </p:txBody>
      </p:sp>
      <p:sp>
        <p:nvSpPr>
          <p:cNvPr id="5" name="Footer Placeholder 4">
            <a:extLst>
              <a:ext uri="{FF2B5EF4-FFF2-40B4-BE49-F238E27FC236}">
                <a16:creationId xmlns:a16="http://schemas.microsoft.com/office/drawing/2014/main" id="{66B5DC8D-DB3B-4DA7-BE74-2EC2C49A71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B62664-E043-4D70-BB2B-FDD025FE23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C7B5C0-51F9-474C-A362-D10AF2ABED4D}" type="slidenum">
              <a:rPr lang="en-US" smtClean="0"/>
              <a:t>‹#›</a:t>
            </a:fld>
            <a:endParaRPr lang="en-US"/>
          </a:p>
        </p:txBody>
      </p:sp>
    </p:spTree>
    <p:extLst>
      <p:ext uri="{BB962C8B-B14F-4D97-AF65-F5344CB8AC3E}">
        <p14:creationId xmlns:p14="http://schemas.microsoft.com/office/powerpoint/2010/main" val="3953638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7.e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1.emf"/><Relationship Id="rId2" Type="http://schemas.openxmlformats.org/officeDocument/2006/relationships/image" Target="../media/image2.png"/><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hyperlink" Target="http://www.technobraingroup.co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emf"/><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1.emf"/><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emf"/><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30.png"/><Relationship Id="rId7" Type="http://schemas.openxmlformats.org/officeDocument/2006/relationships/image" Target="../media/image34.jpe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image" Target="../media/image29.jpeg"/><Relationship Id="rId16"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33.wmf"/><Relationship Id="rId11" Type="http://schemas.openxmlformats.org/officeDocument/2006/relationships/image" Target="../media/image38.png"/><Relationship Id="rId5" Type="http://schemas.openxmlformats.org/officeDocument/2006/relationships/image" Target="../media/image32.jpeg"/><Relationship Id="rId15" Type="http://schemas.openxmlformats.org/officeDocument/2006/relationships/image" Target="../media/image42.png"/><Relationship Id="rId10" Type="http://schemas.openxmlformats.org/officeDocument/2006/relationships/image" Target="../media/image37.gif"/><Relationship Id="rId19" Type="http://schemas.openxmlformats.org/officeDocument/2006/relationships/image" Target="../media/image46.png"/><Relationship Id="rId4" Type="http://schemas.openxmlformats.org/officeDocument/2006/relationships/image" Target="../media/image31.png"/><Relationship Id="rId9" Type="http://schemas.openxmlformats.org/officeDocument/2006/relationships/image" Target="../media/image36.jpeg"/><Relationship Id="rId1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5D852A5-F66C-4344-BB91-DC63605A37A9}"/>
              </a:ext>
            </a:extLst>
          </p:cNvPr>
          <p:cNvGrpSpPr/>
          <p:nvPr/>
        </p:nvGrpSpPr>
        <p:grpSpPr>
          <a:xfrm>
            <a:off x="8043863" y="519626"/>
            <a:ext cx="3475228" cy="894837"/>
            <a:chOff x="2984830" y="1919801"/>
            <a:chExt cx="6222787" cy="1725978"/>
          </a:xfrm>
        </p:grpSpPr>
        <p:sp>
          <p:nvSpPr>
            <p:cNvPr id="2" name="object 2"/>
            <p:cNvSpPr/>
            <p:nvPr/>
          </p:nvSpPr>
          <p:spPr>
            <a:xfrm>
              <a:off x="3539213" y="1919801"/>
              <a:ext cx="485775" cy="510540"/>
            </a:xfrm>
            <a:custGeom>
              <a:avLst/>
              <a:gdLst/>
              <a:ahLst/>
              <a:cxnLst/>
              <a:rect l="l" t="t" r="r" b="b"/>
              <a:pathLst>
                <a:path w="647700" h="680719">
                  <a:moveTo>
                    <a:pt x="647712" y="680453"/>
                  </a:moveTo>
                  <a:lnTo>
                    <a:pt x="0" y="680453"/>
                  </a:lnTo>
                  <a:lnTo>
                    <a:pt x="0" y="0"/>
                  </a:lnTo>
                  <a:lnTo>
                    <a:pt x="647712" y="0"/>
                  </a:lnTo>
                  <a:lnTo>
                    <a:pt x="647712" y="680453"/>
                  </a:lnTo>
                  <a:close/>
                </a:path>
              </a:pathLst>
            </a:custGeom>
            <a:solidFill>
              <a:srgbClr val="4F4B69"/>
            </a:solidFill>
          </p:spPr>
          <p:txBody>
            <a:bodyPr wrap="square" lIns="0" tIns="0" rIns="0" bIns="0" rtlCol="0"/>
            <a:lstStyle/>
            <a:p>
              <a:endParaRPr sz="1350"/>
            </a:p>
          </p:txBody>
        </p:sp>
        <p:sp>
          <p:nvSpPr>
            <p:cNvPr id="3" name="object 3"/>
            <p:cNvSpPr/>
            <p:nvPr/>
          </p:nvSpPr>
          <p:spPr>
            <a:xfrm>
              <a:off x="2984830" y="1919801"/>
              <a:ext cx="486251" cy="510540"/>
            </a:xfrm>
            <a:custGeom>
              <a:avLst/>
              <a:gdLst/>
              <a:ahLst/>
              <a:cxnLst/>
              <a:rect l="l" t="t" r="r" b="b"/>
              <a:pathLst>
                <a:path w="648335" h="680719">
                  <a:moveTo>
                    <a:pt x="647826" y="680453"/>
                  </a:moveTo>
                  <a:lnTo>
                    <a:pt x="0" y="680453"/>
                  </a:lnTo>
                  <a:lnTo>
                    <a:pt x="0" y="0"/>
                  </a:lnTo>
                  <a:lnTo>
                    <a:pt x="647826" y="0"/>
                  </a:lnTo>
                  <a:lnTo>
                    <a:pt x="647826" y="680453"/>
                  </a:lnTo>
                  <a:close/>
                </a:path>
              </a:pathLst>
            </a:custGeom>
            <a:solidFill>
              <a:srgbClr val="F5821F"/>
            </a:solidFill>
          </p:spPr>
          <p:txBody>
            <a:bodyPr wrap="square" lIns="0" tIns="0" rIns="0" bIns="0" rtlCol="0"/>
            <a:lstStyle/>
            <a:p>
              <a:endParaRPr sz="1350"/>
            </a:p>
          </p:txBody>
        </p:sp>
        <p:sp>
          <p:nvSpPr>
            <p:cNvPr id="4" name="object 4"/>
            <p:cNvSpPr/>
            <p:nvPr/>
          </p:nvSpPr>
          <p:spPr>
            <a:xfrm>
              <a:off x="2984830" y="2501217"/>
              <a:ext cx="486251" cy="510540"/>
            </a:xfrm>
            <a:custGeom>
              <a:avLst/>
              <a:gdLst/>
              <a:ahLst/>
              <a:cxnLst/>
              <a:rect l="l" t="t" r="r" b="b"/>
              <a:pathLst>
                <a:path w="648335" h="680720">
                  <a:moveTo>
                    <a:pt x="647826" y="680529"/>
                  </a:moveTo>
                  <a:lnTo>
                    <a:pt x="0" y="680529"/>
                  </a:lnTo>
                  <a:lnTo>
                    <a:pt x="0" y="0"/>
                  </a:lnTo>
                  <a:lnTo>
                    <a:pt x="647826" y="0"/>
                  </a:lnTo>
                  <a:lnTo>
                    <a:pt x="647826" y="680529"/>
                  </a:lnTo>
                  <a:close/>
                </a:path>
              </a:pathLst>
            </a:custGeom>
            <a:solidFill>
              <a:srgbClr val="4F4B69"/>
            </a:solidFill>
          </p:spPr>
          <p:txBody>
            <a:bodyPr wrap="square" lIns="0" tIns="0" rIns="0" bIns="0" rtlCol="0"/>
            <a:lstStyle/>
            <a:p>
              <a:endParaRPr sz="1350"/>
            </a:p>
          </p:txBody>
        </p:sp>
        <p:sp>
          <p:nvSpPr>
            <p:cNvPr id="5" name="object 5"/>
            <p:cNvSpPr/>
            <p:nvPr/>
          </p:nvSpPr>
          <p:spPr>
            <a:xfrm>
              <a:off x="3543652" y="2496169"/>
              <a:ext cx="436245" cy="601504"/>
            </a:xfrm>
            <a:custGeom>
              <a:avLst/>
              <a:gdLst/>
              <a:ahLst/>
              <a:cxnLst/>
              <a:rect l="l" t="t" r="r" b="b"/>
              <a:pathLst>
                <a:path w="581660" h="802004">
                  <a:moveTo>
                    <a:pt x="368109" y="132651"/>
                  </a:moveTo>
                  <a:lnTo>
                    <a:pt x="213029" y="132651"/>
                  </a:lnTo>
                  <a:lnTo>
                    <a:pt x="213029" y="779970"/>
                  </a:lnTo>
                  <a:lnTo>
                    <a:pt x="214376" y="783691"/>
                  </a:lnTo>
                  <a:lnTo>
                    <a:pt x="216928" y="786942"/>
                  </a:lnTo>
                  <a:lnTo>
                    <a:pt x="219494" y="790282"/>
                  </a:lnTo>
                  <a:lnTo>
                    <a:pt x="223545" y="792899"/>
                  </a:lnTo>
                  <a:lnTo>
                    <a:pt x="229514" y="794931"/>
                  </a:lnTo>
                  <a:lnTo>
                    <a:pt x="235445" y="797064"/>
                  </a:lnTo>
                  <a:lnTo>
                    <a:pt x="279870" y="801670"/>
                  </a:lnTo>
                  <a:lnTo>
                    <a:pt x="301228" y="801670"/>
                  </a:lnTo>
                  <a:lnTo>
                    <a:pt x="345744" y="797064"/>
                  </a:lnTo>
                  <a:lnTo>
                    <a:pt x="351637" y="794931"/>
                  </a:lnTo>
                  <a:lnTo>
                    <a:pt x="357492" y="792899"/>
                  </a:lnTo>
                  <a:lnTo>
                    <a:pt x="361746" y="790282"/>
                  </a:lnTo>
                  <a:lnTo>
                    <a:pt x="364210" y="786942"/>
                  </a:lnTo>
                  <a:lnTo>
                    <a:pt x="366814" y="783691"/>
                  </a:lnTo>
                  <a:lnTo>
                    <a:pt x="368109" y="779970"/>
                  </a:lnTo>
                  <a:lnTo>
                    <a:pt x="368109" y="132651"/>
                  </a:lnTo>
                  <a:close/>
                </a:path>
                <a:path w="581660" h="802004">
                  <a:moveTo>
                    <a:pt x="561810" y="0"/>
                  </a:moveTo>
                  <a:lnTo>
                    <a:pt x="18834" y="0"/>
                  </a:lnTo>
                  <a:lnTo>
                    <a:pt x="15659" y="1066"/>
                  </a:lnTo>
                  <a:lnTo>
                    <a:pt x="12827" y="3428"/>
                  </a:lnTo>
                  <a:lnTo>
                    <a:pt x="10122" y="5638"/>
                  </a:lnTo>
                  <a:lnTo>
                    <a:pt x="7696" y="9296"/>
                  </a:lnTo>
                  <a:lnTo>
                    <a:pt x="5829" y="14427"/>
                  </a:lnTo>
                  <a:lnTo>
                    <a:pt x="3810" y="19659"/>
                  </a:lnTo>
                  <a:lnTo>
                    <a:pt x="2400" y="26492"/>
                  </a:lnTo>
                  <a:lnTo>
                    <a:pt x="763" y="41956"/>
                  </a:lnTo>
                  <a:lnTo>
                    <a:pt x="278" y="49469"/>
                  </a:lnTo>
                  <a:lnTo>
                    <a:pt x="0" y="57683"/>
                  </a:lnTo>
                  <a:lnTo>
                    <a:pt x="0" y="75206"/>
                  </a:lnTo>
                  <a:lnTo>
                    <a:pt x="5829" y="117462"/>
                  </a:lnTo>
                  <a:lnTo>
                    <a:pt x="7696" y="122669"/>
                  </a:lnTo>
                  <a:lnTo>
                    <a:pt x="10122" y="126428"/>
                  </a:lnTo>
                  <a:lnTo>
                    <a:pt x="12827" y="128917"/>
                  </a:lnTo>
                  <a:lnTo>
                    <a:pt x="15659" y="131368"/>
                  </a:lnTo>
                  <a:lnTo>
                    <a:pt x="18834" y="132651"/>
                  </a:lnTo>
                  <a:lnTo>
                    <a:pt x="561810" y="132651"/>
                  </a:lnTo>
                  <a:lnTo>
                    <a:pt x="579793" y="97066"/>
                  </a:lnTo>
                  <a:lnTo>
                    <a:pt x="581141" y="75206"/>
                  </a:lnTo>
                  <a:lnTo>
                    <a:pt x="581141" y="57683"/>
                  </a:lnTo>
                  <a:lnTo>
                    <a:pt x="577291" y="19659"/>
                  </a:lnTo>
                  <a:lnTo>
                    <a:pt x="567969" y="3428"/>
                  </a:lnTo>
                  <a:lnTo>
                    <a:pt x="565035" y="1066"/>
                  </a:lnTo>
                  <a:lnTo>
                    <a:pt x="561810" y="0"/>
                  </a:lnTo>
                  <a:close/>
                </a:path>
              </a:pathLst>
            </a:custGeom>
            <a:solidFill>
              <a:srgbClr val="4F4B69"/>
            </a:solidFill>
          </p:spPr>
          <p:txBody>
            <a:bodyPr wrap="square" lIns="0" tIns="0" rIns="0" bIns="0" rtlCol="0"/>
            <a:lstStyle/>
            <a:p>
              <a:endParaRPr sz="1350"/>
            </a:p>
          </p:txBody>
        </p:sp>
        <p:sp>
          <p:nvSpPr>
            <p:cNvPr id="6" name="object 6"/>
            <p:cNvSpPr/>
            <p:nvPr/>
          </p:nvSpPr>
          <p:spPr>
            <a:xfrm>
              <a:off x="4046896" y="2496169"/>
              <a:ext cx="338138" cy="598646"/>
            </a:xfrm>
            <a:custGeom>
              <a:avLst/>
              <a:gdLst/>
              <a:ahLst/>
              <a:cxnLst/>
              <a:rect l="l" t="t" r="r" b="b"/>
              <a:pathLst>
                <a:path w="450850" h="798195">
                  <a:moveTo>
                    <a:pt x="428713" y="0"/>
                  </a:moveTo>
                  <a:lnTo>
                    <a:pt x="45948" y="0"/>
                  </a:lnTo>
                  <a:lnTo>
                    <a:pt x="36572" y="753"/>
                  </a:lnTo>
                  <a:lnTo>
                    <a:pt x="3333" y="27786"/>
                  </a:lnTo>
                  <a:lnTo>
                    <a:pt x="0" y="51130"/>
                  </a:lnTo>
                  <a:lnTo>
                    <a:pt x="0" y="746963"/>
                  </a:lnTo>
                  <a:lnTo>
                    <a:pt x="13258" y="786130"/>
                  </a:lnTo>
                  <a:lnTo>
                    <a:pt x="45948" y="798093"/>
                  </a:lnTo>
                  <a:lnTo>
                    <a:pt x="431038" y="798093"/>
                  </a:lnTo>
                  <a:lnTo>
                    <a:pt x="434111" y="796975"/>
                  </a:lnTo>
                  <a:lnTo>
                    <a:pt x="437146" y="794651"/>
                  </a:lnTo>
                  <a:lnTo>
                    <a:pt x="440105" y="792429"/>
                  </a:lnTo>
                  <a:lnTo>
                    <a:pt x="450068" y="751047"/>
                  </a:lnTo>
                  <a:lnTo>
                    <a:pt x="450357" y="743172"/>
                  </a:lnTo>
                  <a:lnTo>
                    <a:pt x="450357" y="725966"/>
                  </a:lnTo>
                  <a:lnTo>
                    <a:pt x="444525" y="685228"/>
                  </a:lnTo>
                  <a:lnTo>
                    <a:pt x="431038" y="671106"/>
                  </a:lnTo>
                  <a:lnTo>
                    <a:pt x="153822" y="671106"/>
                  </a:lnTo>
                  <a:lnTo>
                    <a:pt x="153822" y="445909"/>
                  </a:lnTo>
                  <a:lnTo>
                    <a:pt x="387007" y="445909"/>
                  </a:lnTo>
                  <a:lnTo>
                    <a:pt x="390093" y="444804"/>
                  </a:lnTo>
                  <a:lnTo>
                    <a:pt x="405513" y="407614"/>
                  </a:lnTo>
                  <a:lnTo>
                    <a:pt x="406257" y="392790"/>
                  </a:lnTo>
                  <a:lnTo>
                    <a:pt x="406257" y="375920"/>
                  </a:lnTo>
                  <a:lnTo>
                    <a:pt x="400557" y="335788"/>
                  </a:lnTo>
                  <a:lnTo>
                    <a:pt x="387007" y="321957"/>
                  </a:lnTo>
                  <a:lnTo>
                    <a:pt x="153822" y="321957"/>
                  </a:lnTo>
                  <a:lnTo>
                    <a:pt x="153822" y="126987"/>
                  </a:lnTo>
                  <a:lnTo>
                    <a:pt x="428713" y="126987"/>
                  </a:lnTo>
                  <a:lnTo>
                    <a:pt x="431761" y="125920"/>
                  </a:lnTo>
                  <a:lnTo>
                    <a:pt x="434543" y="123596"/>
                  </a:lnTo>
                  <a:lnTo>
                    <a:pt x="437286" y="121373"/>
                  </a:lnTo>
                  <a:lnTo>
                    <a:pt x="447057" y="80051"/>
                  </a:lnTo>
                  <a:lnTo>
                    <a:pt x="447336" y="72410"/>
                  </a:lnTo>
                  <a:lnTo>
                    <a:pt x="447336" y="55272"/>
                  </a:lnTo>
                  <a:lnTo>
                    <a:pt x="441629" y="13830"/>
                  </a:lnTo>
                  <a:lnTo>
                    <a:pt x="431761" y="1066"/>
                  </a:lnTo>
                  <a:lnTo>
                    <a:pt x="428713" y="0"/>
                  </a:lnTo>
                  <a:close/>
                </a:path>
              </a:pathLst>
            </a:custGeom>
            <a:solidFill>
              <a:srgbClr val="4F4B69"/>
            </a:solidFill>
          </p:spPr>
          <p:txBody>
            <a:bodyPr wrap="square" lIns="0" tIns="0" rIns="0" bIns="0" rtlCol="0"/>
            <a:lstStyle/>
            <a:p>
              <a:endParaRPr sz="1350"/>
            </a:p>
          </p:txBody>
        </p:sp>
        <p:sp>
          <p:nvSpPr>
            <p:cNvPr id="7" name="object 7"/>
            <p:cNvSpPr/>
            <p:nvPr/>
          </p:nvSpPr>
          <p:spPr>
            <a:xfrm>
              <a:off x="4446289" y="2486443"/>
              <a:ext cx="421481" cy="618173"/>
            </a:xfrm>
            <a:custGeom>
              <a:avLst/>
              <a:gdLst/>
              <a:ahLst/>
              <a:cxnLst/>
              <a:rect l="l" t="t" r="r" b="b"/>
              <a:pathLst>
                <a:path w="561975" h="824229">
                  <a:moveTo>
                    <a:pt x="352348" y="0"/>
                  </a:moveTo>
                  <a:lnTo>
                    <a:pt x="314100" y="1728"/>
                  </a:lnTo>
                  <a:lnTo>
                    <a:pt x="242604" y="15596"/>
                  </a:lnTo>
                  <a:lnTo>
                    <a:pt x="178050" y="43250"/>
                  </a:lnTo>
                  <a:lnTo>
                    <a:pt x="122437" y="83931"/>
                  </a:lnTo>
                  <a:lnTo>
                    <a:pt x="76187" y="137575"/>
                  </a:lnTo>
                  <a:lnTo>
                    <a:pt x="40095" y="203848"/>
                  </a:lnTo>
                  <a:lnTo>
                    <a:pt x="25895" y="241719"/>
                  </a:lnTo>
                  <a:lnTo>
                    <a:pt x="14551" y="282610"/>
                  </a:lnTo>
                  <a:lnTo>
                    <a:pt x="6461" y="326375"/>
                  </a:lnTo>
                  <a:lnTo>
                    <a:pt x="1613" y="373005"/>
                  </a:lnTo>
                  <a:lnTo>
                    <a:pt x="0" y="422490"/>
                  </a:lnTo>
                  <a:lnTo>
                    <a:pt x="1473" y="470878"/>
                  </a:lnTo>
                  <a:lnTo>
                    <a:pt x="5889" y="516191"/>
                  </a:lnTo>
                  <a:lnTo>
                    <a:pt x="13244" y="558418"/>
                  </a:lnTo>
                  <a:lnTo>
                    <a:pt x="23533" y="597547"/>
                  </a:lnTo>
                  <a:lnTo>
                    <a:pt x="36535" y="633659"/>
                  </a:lnTo>
                  <a:lnTo>
                    <a:pt x="70278" y="696461"/>
                  </a:lnTo>
                  <a:lnTo>
                    <a:pt x="114228" y="746730"/>
                  </a:lnTo>
                  <a:lnTo>
                    <a:pt x="167715" y="784563"/>
                  </a:lnTo>
                  <a:lnTo>
                    <a:pt x="230285" y="809818"/>
                  </a:lnTo>
                  <a:lnTo>
                    <a:pt x="300770" y="822394"/>
                  </a:lnTo>
                  <a:lnTo>
                    <a:pt x="338848" y="823963"/>
                  </a:lnTo>
                  <a:lnTo>
                    <a:pt x="358456" y="823539"/>
                  </a:lnTo>
                  <a:lnTo>
                    <a:pt x="413156" y="817181"/>
                  </a:lnTo>
                  <a:lnTo>
                    <a:pt x="460301" y="805147"/>
                  </a:lnTo>
                  <a:lnTo>
                    <a:pt x="498790" y="789874"/>
                  </a:lnTo>
                  <a:lnTo>
                    <a:pt x="534873" y="768872"/>
                  </a:lnTo>
                  <a:lnTo>
                    <a:pt x="553694" y="748106"/>
                  </a:lnTo>
                  <a:lnTo>
                    <a:pt x="555675" y="744499"/>
                  </a:lnTo>
                  <a:lnTo>
                    <a:pt x="561735" y="704470"/>
                  </a:lnTo>
                  <a:lnTo>
                    <a:pt x="561920" y="686485"/>
                  </a:lnTo>
                  <a:lnTo>
                    <a:pt x="362915" y="686485"/>
                  </a:lnTo>
                  <a:lnTo>
                    <a:pt x="340889" y="685459"/>
                  </a:lnTo>
                  <a:lnTo>
                    <a:pt x="300200" y="677248"/>
                  </a:lnTo>
                  <a:lnTo>
                    <a:pt x="264136" y="660888"/>
                  </a:lnTo>
                  <a:lnTo>
                    <a:pt x="233302" y="636074"/>
                  </a:lnTo>
                  <a:lnTo>
                    <a:pt x="207917" y="602659"/>
                  </a:lnTo>
                  <a:lnTo>
                    <a:pt x="188269" y="560258"/>
                  </a:lnTo>
                  <a:lnTo>
                    <a:pt x="174539" y="508732"/>
                  </a:lnTo>
                  <a:lnTo>
                    <a:pt x="167606" y="447813"/>
                  </a:lnTo>
                  <a:lnTo>
                    <a:pt x="166738" y="413804"/>
                  </a:lnTo>
                  <a:lnTo>
                    <a:pt x="167558" y="382583"/>
                  </a:lnTo>
                  <a:lnTo>
                    <a:pt x="174046" y="324939"/>
                  </a:lnTo>
                  <a:lnTo>
                    <a:pt x="186876" y="273846"/>
                  </a:lnTo>
                  <a:lnTo>
                    <a:pt x="205854" y="230205"/>
                  </a:lnTo>
                  <a:lnTo>
                    <a:pt x="230737" y="194211"/>
                  </a:lnTo>
                  <a:lnTo>
                    <a:pt x="260960" y="166463"/>
                  </a:lnTo>
                  <a:lnTo>
                    <a:pt x="296450" y="147197"/>
                  </a:lnTo>
                  <a:lnTo>
                    <a:pt x="336738" y="137499"/>
                  </a:lnTo>
                  <a:lnTo>
                    <a:pt x="358711" y="136283"/>
                  </a:lnTo>
                  <a:lnTo>
                    <a:pt x="559581" y="136283"/>
                  </a:lnTo>
                  <a:lnTo>
                    <a:pt x="559595" y="129850"/>
                  </a:lnTo>
                  <a:lnTo>
                    <a:pt x="559419" y="122251"/>
                  </a:lnTo>
                  <a:lnTo>
                    <a:pt x="559104" y="115360"/>
                  </a:lnTo>
                  <a:lnTo>
                    <a:pt x="558634" y="109156"/>
                  </a:lnTo>
                  <a:lnTo>
                    <a:pt x="558101" y="101333"/>
                  </a:lnTo>
                  <a:lnTo>
                    <a:pt x="557174" y="94551"/>
                  </a:lnTo>
                  <a:lnTo>
                    <a:pt x="556018" y="88798"/>
                  </a:lnTo>
                  <a:lnTo>
                    <a:pt x="555015" y="83096"/>
                  </a:lnTo>
                  <a:lnTo>
                    <a:pt x="553377" y="78359"/>
                  </a:lnTo>
                  <a:lnTo>
                    <a:pt x="551345" y="74625"/>
                  </a:lnTo>
                  <a:lnTo>
                    <a:pt x="549452" y="70891"/>
                  </a:lnTo>
                  <a:lnTo>
                    <a:pt x="512546" y="40716"/>
                  </a:lnTo>
                  <a:lnTo>
                    <a:pt x="467677" y="20002"/>
                  </a:lnTo>
                  <a:lnTo>
                    <a:pt x="427776" y="8522"/>
                  </a:lnTo>
                  <a:lnTo>
                    <a:pt x="383447" y="1397"/>
                  </a:lnTo>
                  <a:lnTo>
                    <a:pt x="368050" y="349"/>
                  </a:lnTo>
                  <a:lnTo>
                    <a:pt x="352348" y="0"/>
                  </a:lnTo>
                  <a:close/>
                </a:path>
                <a:path w="561975" h="824229">
                  <a:moveTo>
                    <a:pt x="545858" y="621601"/>
                  </a:moveTo>
                  <a:lnTo>
                    <a:pt x="536892" y="621601"/>
                  </a:lnTo>
                  <a:lnTo>
                    <a:pt x="529691" y="625017"/>
                  </a:lnTo>
                  <a:lnTo>
                    <a:pt x="520547" y="631532"/>
                  </a:lnTo>
                  <a:lnTo>
                    <a:pt x="513182" y="636633"/>
                  </a:lnTo>
                  <a:lnTo>
                    <a:pt x="474023" y="659803"/>
                  </a:lnTo>
                  <a:lnTo>
                    <a:pt x="433895" y="676287"/>
                  </a:lnTo>
                  <a:lnTo>
                    <a:pt x="382755" y="685842"/>
                  </a:lnTo>
                  <a:lnTo>
                    <a:pt x="362915" y="686485"/>
                  </a:lnTo>
                  <a:lnTo>
                    <a:pt x="561920" y="686485"/>
                  </a:lnTo>
                  <a:lnTo>
                    <a:pt x="559993" y="645820"/>
                  </a:lnTo>
                  <a:lnTo>
                    <a:pt x="551345" y="624192"/>
                  </a:lnTo>
                  <a:lnTo>
                    <a:pt x="549033" y="622427"/>
                  </a:lnTo>
                  <a:lnTo>
                    <a:pt x="545858" y="621601"/>
                  </a:lnTo>
                  <a:close/>
                </a:path>
                <a:path w="561975" h="824229">
                  <a:moveTo>
                    <a:pt x="559581" y="136283"/>
                  </a:moveTo>
                  <a:lnTo>
                    <a:pt x="358711" y="136283"/>
                  </a:lnTo>
                  <a:lnTo>
                    <a:pt x="378591" y="136966"/>
                  </a:lnTo>
                  <a:lnTo>
                    <a:pt x="397011" y="139006"/>
                  </a:lnTo>
                  <a:lnTo>
                    <a:pt x="443823" y="152635"/>
                  </a:lnTo>
                  <a:lnTo>
                    <a:pt x="480656" y="171145"/>
                  </a:lnTo>
                  <a:lnTo>
                    <a:pt x="515467" y="195211"/>
                  </a:lnTo>
                  <a:lnTo>
                    <a:pt x="524484" y="202361"/>
                  </a:lnTo>
                  <a:lnTo>
                    <a:pt x="532002" y="206044"/>
                  </a:lnTo>
                  <a:lnTo>
                    <a:pt x="541413" y="206044"/>
                  </a:lnTo>
                  <a:lnTo>
                    <a:pt x="544537" y="204787"/>
                  </a:lnTo>
                  <a:lnTo>
                    <a:pt x="558476" y="169137"/>
                  </a:lnTo>
                  <a:lnTo>
                    <a:pt x="559553" y="147197"/>
                  </a:lnTo>
                  <a:lnTo>
                    <a:pt x="559581" y="136283"/>
                  </a:lnTo>
                  <a:close/>
                </a:path>
              </a:pathLst>
            </a:custGeom>
            <a:solidFill>
              <a:srgbClr val="4F4B69"/>
            </a:solidFill>
          </p:spPr>
          <p:txBody>
            <a:bodyPr wrap="square" lIns="0" tIns="0" rIns="0" bIns="0" rtlCol="0"/>
            <a:lstStyle/>
            <a:p>
              <a:endParaRPr sz="1350"/>
            </a:p>
          </p:txBody>
        </p:sp>
        <p:sp>
          <p:nvSpPr>
            <p:cNvPr id="8" name="object 8"/>
            <p:cNvSpPr/>
            <p:nvPr/>
          </p:nvSpPr>
          <p:spPr>
            <a:xfrm>
              <a:off x="4950980" y="2493441"/>
              <a:ext cx="444818" cy="604361"/>
            </a:xfrm>
            <a:custGeom>
              <a:avLst/>
              <a:gdLst/>
              <a:ahLst/>
              <a:cxnLst/>
              <a:rect l="l" t="t" r="r" b="b"/>
              <a:pathLst>
                <a:path w="593090" h="805814">
                  <a:moveTo>
                    <a:pt x="88445" y="0"/>
                  </a:moveTo>
                  <a:lnTo>
                    <a:pt x="48157" y="888"/>
                  </a:lnTo>
                  <a:lnTo>
                    <a:pt x="10515" y="8794"/>
                  </a:lnTo>
                  <a:lnTo>
                    <a:pt x="0" y="21684"/>
                  </a:lnTo>
                  <a:lnTo>
                    <a:pt x="0" y="783608"/>
                  </a:lnTo>
                  <a:lnTo>
                    <a:pt x="16446" y="798581"/>
                  </a:lnTo>
                  <a:lnTo>
                    <a:pt x="22275" y="800715"/>
                  </a:lnTo>
                  <a:lnTo>
                    <a:pt x="66809" y="805319"/>
                  </a:lnTo>
                  <a:lnTo>
                    <a:pt x="88445" y="805319"/>
                  </a:lnTo>
                  <a:lnTo>
                    <a:pt x="132715" y="800715"/>
                  </a:lnTo>
                  <a:lnTo>
                    <a:pt x="138544" y="798581"/>
                  </a:lnTo>
                  <a:lnTo>
                    <a:pt x="144462" y="796549"/>
                  </a:lnTo>
                  <a:lnTo>
                    <a:pt x="148526" y="793933"/>
                  </a:lnTo>
                  <a:lnTo>
                    <a:pt x="150837" y="790593"/>
                  </a:lnTo>
                  <a:lnTo>
                    <a:pt x="153301" y="787342"/>
                  </a:lnTo>
                  <a:lnTo>
                    <a:pt x="154457" y="783608"/>
                  </a:lnTo>
                  <a:lnTo>
                    <a:pt x="154457" y="456990"/>
                  </a:lnTo>
                  <a:lnTo>
                    <a:pt x="592988" y="456990"/>
                  </a:lnTo>
                  <a:lnTo>
                    <a:pt x="592988" y="318814"/>
                  </a:lnTo>
                  <a:lnTo>
                    <a:pt x="154457" y="318814"/>
                  </a:lnTo>
                  <a:lnTo>
                    <a:pt x="154457" y="21684"/>
                  </a:lnTo>
                  <a:lnTo>
                    <a:pt x="153301" y="17976"/>
                  </a:lnTo>
                  <a:lnTo>
                    <a:pt x="150837" y="14712"/>
                  </a:lnTo>
                  <a:lnTo>
                    <a:pt x="148526" y="11385"/>
                  </a:lnTo>
                  <a:lnTo>
                    <a:pt x="107227" y="888"/>
                  </a:lnTo>
                  <a:lnTo>
                    <a:pt x="98358" y="329"/>
                  </a:lnTo>
                  <a:lnTo>
                    <a:pt x="88445" y="0"/>
                  </a:lnTo>
                  <a:close/>
                </a:path>
                <a:path w="593090" h="805814">
                  <a:moveTo>
                    <a:pt x="592988" y="456990"/>
                  </a:moveTo>
                  <a:lnTo>
                    <a:pt x="438607" y="456990"/>
                  </a:lnTo>
                  <a:lnTo>
                    <a:pt x="438607" y="783608"/>
                  </a:lnTo>
                  <a:lnTo>
                    <a:pt x="439851" y="787342"/>
                  </a:lnTo>
                  <a:lnTo>
                    <a:pt x="444969" y="793933"/>
                  </a:lnTo>
                  <a:lnTo>
                    <a:pt x="449033" y="796549"/>
                  </a:lnTo>
                  <a:lnTo>
                    <a:pt x="454774" y="798581"/>
                  </a:lnTo>
                  <a:lnTo>
                    <a:pt x="460349" y="800715"/>
                  </a:lnTo>
                  <a:lnTo>
                    <a:pt x="505132" y="805319"/>
                  </a:lnTo>
                  <a:lnTo>
                    <a:pt x="526819" y="805319"/>
                  </a:lnTo>
                  <a:lnTo>
                    <a:pt x="570649" y="800715"/>
                  </a:lnTo>
                  <a:lnTo>
                    <a:pt x="576580" y="798581"/>
                  </a:lnTo>
                  <a:lnTo>
                    <a:pt x="582549" y="796549"/>
                  </a:lnTo>
                  <a:lnTo>
                    <a:pt x="586651" y="793933"/>
                  </a:lnTo>
                  <a:lnTo>
                    <a:pt x="589254" y="790593"/>
                  </a:lnTo>
                  <a:lnTo>
                    <a:pt x="591654" y="787342"/>
                  </a:lnTo>
                  <a:lnTo>
                    <a:pt x="592988" y="783608"/>
                  </a:lnTo>
                  <a:lnTo>
                    <a:pt x="592988" y="456990"/>
                  </a:lnTo>
                  <a:close/>
                </a:path>
                <a:path w="593090" h="805814">
                  <a:moveTo>
                    <a:pt x="526819" y="0"/>
                  </a:moveTo>
                  <a:lnTo>
                    <a:pt x="486177" y="888"/>
                  </a:lnTo>
                  <a:lnTo>
                    <a:pt x="444969" y="11385"/>
                  </a:lnTo>
                  <a:lnTo>
                    <a:pt x="438607" y="21684"/>
                  </a:lnTo>
                  <a:lnTo>
                    <a:pt x="438607" y="318814"/>
                  </a:lnTo>
                  <a:lnTo>
                    <a:pt x="592988" y="318814"/>
                  </a:lnTo>
                  <a:lnTo>
                    <a:pt x="592988" y="21684"/>
                  </a:lnTo>
                  <a:lnTo>
                    <a:pt x="553123" y="1682"/>
                  </a:lnTo>
                  <a:lnTo>
                    <a:pt x="526819" y="0"/>
                  </a:lnTo>
                  <a:close/>
                </a:path>
              </a:pathLst>
            </a:custGeom>
            <a:solidFill>
              <a:srgbClr val="4F4B69"/>
            </a:solidFill>
          </p:spPr>
          <p:txBody>
            <a:bodyPr wrap="square" lIns="0" tIns="0" rIns="0" bIns="0" rtlCol="0"/>
            <a:lstStyle/>
            <a:p>
              <a:endParaRPr sz="1350"/>
            </a:p>
          </p:txBody>
        </p:sp>
        <p:sp>
          <p:nvSpPr>
            <p:cNvPr id="9" name="object 9"/>
            <p:cNvSpPr/>
            <p:nvPr/>
          </p:nvSpPr>
          <p:spPr>
            <a:xfrm>
              <a:off x="5519852" y="2494361"/>
              <a:ext cx="470059" cy="603409"/>
            </a:xfrm>
            <a:custGeom>
              <a:avLst/>
              <a:gdLst/>
              <a:ahLst/>
              <a:cxnLst/>
              <a:rect l="l" t="t" r="r" b="b"/>
              <a:pathLst>
                <a:path w="626745" h="804545">
                  <a:moveTo>
                    <a:pt x="138582" y="2411"/>
                  </a:moveTo>
                  <a:lnTo>
                    <a:pt x="55791" y="2411"/>
                  </a:lnTo>
                  <a:lnTo>
                    <a:pt x="44521" y="3308"/>
                  </a:lnTo>
                  <a:lnTo>
                    <a:pt x="9129" y="25020"/>
                  </a:lnTo>
                  <a:lnTo>
                    <a:pt x="0" y="60348"/>
                  </a:lnTo>
                  <a:lnTo>
                    <a:pt x="0" y="781733"/>
                  </a:lnTo>
                  <a:lnTo>
                    <a:pt x="927" y="785467"/>
                  </a:lnTo>
                  <a:lnTo>
                    <a:pt x="4914" y="792058"/>
                  </a:lnTo>
                  <a:lnTo>
                    <a:pt x="8394" y="794840"/>
                  </a:lnTo>
                  <a:lnTo>
                    <a:pt x="13576" y="797062"/>
                  </a:lnTo>
                  <a:lnTo>
                    <a:pt x="18605" y="799386"/>
                  </a:lnTo>
                  <a:lnTo>
                    <a:pt x="58914" y="804092"/>
                  </a:lnTo>
                  <a:lnTo>
                    <a:pt x="78841" y="804092"/>
                  </a:lnTo>
                  <a:lnTo>
                    <a:pt x="119608" y="799386"/>
                  </a:lnTo>
                  <a:lnTo>
                    <a:pt x="124815" y="797062"/>
                  </a:lnTo>
                  <a:lnTo>
                    <a:pt x="130098" y="794840"/>
                  </a:lnTo>
                  <a:lnTo>
                    <a:pt x="133807" y="792058"/>
                  </a:lnTo>
                  <a:lnTo>
                    <a:pt x="136029" y="788807"/>
                  </a:lnTo>
                  <a:lnTo>
                    <a:pt x="138048" y="785467"/>
                  </a:lnTo>
                  <a:lnTo>
                    <a:pt x="139204" y="781733"/>
                  </a:lnTo>
                  <a:lnTo>
                    <a:pt x="139118" y="336849"/>
                  </a:lnTo>
                  <a:lnTo>
                    <a:pt x="138513" y="291386"/>
                  </a:lnTo>
                  <a:lnTo>
                    <a:pt x="137345" y="247100"/>
                  </a:lnTo>
                  <a:lnTo>
                    <a:pt x="135591" y="202825"/>
                  </a:lnTo>
                  <a:lnTo>
                    <a:pt x="134531" y="180630"/>
                  </a:lnTo>
                  <a:lnTo>
                    <a:pt x="295923" y="180630"/>
                  </a:lnTo>
                  <a:lnTo>
                    <a:pt x="247700" y="85684"/>
                  </a:lnTo>
                  <a:lnTo>
                    <a:pt x="242223" y="74124"/>
                  </a:lnTo>
                  <a:lnTo>
                    <a:pt x="236789" y="63542"/>
                  </a:lnTo>
                  <a:lnTo>
                    <a:pt x="215112" y="30668"/>
                  </a:lnTo>
                  <a:lnTo>
                    <a:pt x="183608" y="8737"/>
                  </a:lnTo>
                  <a:lnTo>
                    <a:pt x="149297" y="2656"/>
                  </a:lnTo>
                  <a:lnTo>
                    <a:pt x="138582" y="2411"/>
                  </a:lnTo>
                  <a:close/>
                </a:path>
                <a:path w="626745" h="804545">
                  <a:moveTo>
                    <a:pt x="295923" y="180630"/>
                  </a:moveTo>
                  <a:lnTo>
                    <a:pt x="135661" y="180630"/>
                  </a:lnTo>
                  <a:lnTo>
                    <a:pt x="142627" y="198968"/>
                  </a:lnTo>
                  <a:lnTo>
                    <a:pt x="157864" y="236417"/>
                  </a:lnTo>
                  <a:lnTo>
                    <a:pt x="174635" y="274507"/>
                  </a:lnTo>
                  <a:lnTo>
                    <a:pt x="191383" y="310452"/>
                  </a:lnTo>
                  <a:lnTo>
                    <a:pt x="388619" y="700618"/>
                  </a:lnTo>
                  <a:lnTo>
                    <a:pt x="395799" y="715360"/>
                  </a:lnTo>
                  <a:lnTo>
                    <a:pt x="415112" y="750923"/>
                  </a:lnTo>
                  <a:lnTo>
                    <a:pt x="439614" y="781733"/>
                  </a:lnTo>
                  <a:lnTo>
                    <a:pt x="474894" y="799285"/>
                  </a:lnTo>
                  <a:lnTo>
                    <a:pt x="502538" y="801723"/>
                  </a:lnTo>
                  <a:lnTo>
                    <a:pt x="575779" y="801723"/>
                  </a:lnTo>
                  <a:lnTo>
                    <a:pt x="583120" y="800606"/>
                  </a:lnTo>
                  <a:lnTo>
                    <a:pt x="590397" y="798345"/>
                  </a:lnTo>
                  <a:lnTo>
                    <a:pt x="597687" y="796249"/>
                  </a:lnTo>
                  <a:lnTo>
                    <a:pt x="623893" y="763378"/>
                  </a:lnTo>
                  <a:lnTo>
                    <a:pt x="626529" y="743710"/>
                  </a:lnTo>
                  <a:lnTo>
                    <a:pt x="626529" y="580324"/>
                  </a:lnTo>
                  <a:lnTo>
                    <a:pt x="490245" y="580324"/>
                  </a:lnTo>
                  <a:lnTo>
                    <a:pt x="484960" y="567980"/>
                  </a:lnTo>
                  <a:lnTo>
                    <a:pt x="479586" y="555608"/>
                  </a:lnTo>
                  <a:lnTo>
                    <a:pt x="474132" y="543253"/>
                  </a:lnTo>
                  <a:lnTo>
                    <a:pt x="468604" y="530959"/>
                  </a:lnTo>
                  <a:lnTo>
                    <a:pt x="451464" y="493497"/>
                  </a:lnTo>
                  <a:lnTo>
                    <a:pt x="445655" y="480731"/>
                  </a:lnTo>
                  <a:lnTo>
                    <a:pt x="427590" y="442304"/>
                  </a:lnTo>
                  <a:lnTo>
                    <a:pt x="414985" y="416648"/>
                  </a:lnTo>
                  <a:lnTo>
                    <a:pt x="408643" y="403681"/>
                  </a:lnTo>
                  <a:lnTo>
                    <a:pt x="395884" y="377442"/>
                  </a:lnTo>
                  <a:lnTo>
                    <a:pt x="295923" y="180630"/>
                  </a:lnTo>
                  <a:close/>
                </a:path>
                <a:path w="626745" h="804545">
                  <a:moveTo>
                    <a:pt x="568556" y="0"/>
                  </a:moveTo>
                  <a:lnTo>
                    <a:pt x="548896" y="0"/>
                  </a:lnTo>
                  <a:lnTo>
                    <a:pt x="539735" y="305"/>
                  </a:lnTo>
                  <a:lnTo>
                    <a:pt x="497141" y="9218"/>
                  </a:lnTo>
                  <a:lnTo>
                    <a:pt x="487362" y="22324"/>
                  </a:lnTo>
                  <a:lnTo>
                    <a:pt x="487460" y="429512"/>
                  </a:lnTo>
                  <a:lnTo>
                    <a:pt x="487860" y="467923"/>
                  </a:lnTo>
                  <a:lnTo>
                    <a:pt x="488755" y="513432"/>
                  </a:lnTo>
                  <a:lnTo>
                    <a:pt x="490023" y="558476"/>
                  </a:lnTo>
                  <a:lnTo>
                    <a:pt x="626529" y="580324"/>
                  </a:lnTo>
                  <a:lnTo>
                    <a:pt x="626529" y="22324"/>
                  </a:lnTo>
                  <a:lnTo>
                    <a:pt x="592378" y="1496"/>
                  </a:lnTo>
                  <a:lnTo>
                    <a:pt x="568556" y="0"/>
                  </a:lnTo>
                  <a:close/>
                </a:path>
              </a:pathLst>
            </a:custGeom>
            <a:solidFill>
              <a:srgbClr val="4F4B69"/>
            </a:solidFill>
          </p:spPr>
          <p:txBody>
            <a:bodyPr wrap="square" lIns="0" tIns="0" rIns="0" bIns="0" rtlCol="0"/>
            <a:lstStyle/>
            <a:p>
              <a:endParaRPr sz="1350"/>
            </a:p>
          </p:txBody>
        </p:sp>
        <p:sp>
          <p:nvSpPr>
            <p:cNvPr id="10" name="object 10"/>
            <p:cNvSpPr/>
            <p:nvPr/>
          </p:nvSpPr>
          <p:spPr>
            <a:xfrm>
              <a:off x="6087066" y="2485520"/>
              <a:ext cx="539591" cy="620077"/>
            </a:xfrm>
            <a:custGeom>
              <a:avLst/>
              <a:gdLst/>
              <a:ahLst/>
              <a:cxnLst/>
              <a:rect l="l" t="t" r="r" b="b"/>
              <a:pathLst>
                <a:path w="719454" h="826770">
                  <a:moveTo>
                    <a:pt x="366852" y="0"/>
                  </a:moveTo>
                  <a:lnTo>
                    <a:pt x="323073" y="1804"/>
                  </a:lnTo>
                  <a:lnTo>
                    <a:pt x="282006" y="7229"/>
                  </a:lnTo>
                  <a:lnTo>
                    <a:pt x="243668" y="16287"/>
                  </a:lnTo>
                  <a:lnTo>
                    <a:pt x="175227" y="45059"/>
                  </a:lnTo>
                  <a:lnTo>
                    <a:pt x="117926" y="86695"/>
                  </a:lnTo>
                  <a:lnTo>
                    <a:pt x="71599" y="140828"/>
                  </a:lnTo>
                  <a:lnTo>
                    <a:pt x="36624" y="206684"/>
                  </a:lnTo>
                  <a:lnTo>
                    <a:pt x="23418" y="243916"/>
                  </a:lnTo>
                  <a:lnTo>
                    <a:pt x="13185" y="283821"/>
                  </a:lnTo>
                  <a:lnTo>
                    <a:pt x="5865" y="326189"/>
                  </a:lnTo>
                  <a:lnTo>
                    <a:pt x="1467" y="371010"/>
                  </a:lnTo>
                  <a:lnTo>
                    <a:pt x="0" y="418274"/>
                  </a:lnTo>
                  <a:lnTo>
                    <a:pt x="1387" y="469156"/>
                  </a:lnTo>
                  <a:lnTo>
                    <a:pt x="5529" y="516537"/>
                  </a:lnTo>
                  <a:lnTo>
                    <a:pt x="12392" y="560399"/>
                  </a:lnTo>
                  <a:lnTo>
                    <a:pt x="21945" y="600722"/>
                  </a:lnTo>
                  <a:lnTo>
                    <a:pt x="34379" y="637596"/>
                  </a:lnTo>
                  <a:lnTo>
                    <a:pt x="67395" y="701119"/>
                  </a:lnTo>
                  <a:lnTo>
                    <a:pt x="111456" y="751188"/>
                  </a:lnTo>
                  <a:lnTo>
                    <a:pt x="166524" y="788333"/>
                  </a:lnTo>
                  <a:lnTo>
                    <a:pt x="232582" y="812760"/>
                  </a:lnTo>
                  <a:lnTo>
                    <a:pt x="309944" y="824885"/>
                  </a:lnTo>
                  <a:lnTo>
                    <a:pt x="352933" y="826401"/>
                  </a:lnTo>
                  <a:lnTo>
                    <a:pt x="396471" y="824622"/>
                  </a:lnTo>
                  <a:lnTo>
                    <a:pt x="437351" y="819273"/>
                  </a:lnTo>
                  <a:lnTo>
                    <a:pt x="475585" y="810338"/>
                  </a:lnTo>
                  <a:lnTo>
                    <a:pt x="543942" y="781846"/>
                  </a:lnTo>
                  <a:lnTo>
                    <a:pt x="601316" y="740222"/>
                  </a:lnTo>
                  <a:lnTo>
                    <a:pt x="642407" y="692632"/>
                  </a:lnTo>
                  <a:lnTo>
                    <a:pt x="357543" y="692632"/>
                  </a:lnTo>
                  <a:lnTo>
                    <a:pt x="330310" y="691404"/>
                  </a:lnTo>
                  <a:lnTo>
                    <a:pt x="283083" y="681675"/>
                  </a:lnTo>
                  <a:lnTo>
                    <a:pt x="245205" y="662415"/>
                  </a:lnTo>
                  <a:lnTo>
                    <a:pt x="215208" y="634161"/>
                  </a:lnTo>
                  <a:lnTo>
                    <a:pt x="192745" y="597288"/>
                  </a:lnTo>
                  <a:lnTo>
                    <a:pt x="176936" y="552750"/>
                  </a:lnTo>
                  <a:lnTo>
                    <a:pt x="167338" y="500699"/>
                  </a:lnTo>
                  <a:lnTo>
                    <a:pt x="162658" y="442037"/>
                  </a:lnTo>
                  <a:lnTo>
                    <a:pt x="162077" y="410184"/>
                  </a:lnTo>
                  <a:lnTo>
                    <a:pt x="162660" y="382496"/>
                  </a:lnTo>
                  <a:lnTo>
                    <a:pt x="167408" y="329297"/>
                  </a:lnTo>
                  <a:lnTo>
                    <a:pt x="177423" y="279395"/>
                  </a:lnTo>
                  <a:lnTo>
                    <a:pt x="194050" y="235499"/>
                  </a:lnTo>
                  <a:lnTo>
                    <a:pt x="217567" y="198001"/>
                  </a:lnTo>
                  <a:lnTo>
                    <a:pt x="248357" y="167915"/>
                  </a:lnTo>
                  <a:lnTo>
                    <a:pt x="286800" y="145837"/>
                  </a:lnTo>
                  <a:lnTo>
                    <a:pt x="334359" y="134549"/>
                  </a:lnTo>
                  <a:lnTo>
                    <a:pt x="361696" y="133134"/>
                  </a:lnTo>
                  <a:lnTo>
                    <a:pt x="655636" y="133134"/>
                  </a:lnTo>
                  <a:lnTo>
                    <a:pt x="650507" y="124663"/>
                  </a:lnTo>
                  <a:lnTo>
                    <a:pt x="606184" y="74702"/>
                  </a:lnTo>
                  <a:lnTo>
                    <a:pt x="550958" y="37704"/>
                  </a:lnTo>
                  <a:lnTo>
                    <a:pt x="485034" y="13517"/>
                  </a:lnTo>
                  <a:lnTo>
                    <a:pt x="408816" y="1499"/>
                  </a:lnTo>
                  <a:lnTo>
                    <a:pt x="366852" y="0"/>
                  </a:lnTo>
                  <a:close/>
                </a:path>
                <a:path w="719454" h="826770">
                  <a:moveTo>
                    <a:pt x="655636" y="133134"/>
                  </a:moveTo>
                  <a:lnTo>
                    <a:pt x="361696" y="133134"/>
                  </a:lnTo>
                  <a:lnTo>
                    <a:pt x="388678" y="134406"/>
                  </a:lnTo>
                  <a:lnTo>
                    <a:pt x="413326" y="138206"/>
                  </a:lnTo>
                  <a:lnTo>
                    <a:pt x="455574" y="153288"/>
                  </a:lnTo>
                  <a:lnTo>
                    <a:pt x="489458" y="177477"/>
                  </a:lnTo>
                  <a:lnTo>
                    <a:pt x="515835" y="209981"/>
                  </a:lnTo>
                  <a:lnTo>
                    <a:pt x="535158" y="250420"/>
                  </a:lnTo>
                  <a:lnTo>
                    <a:pt x="547776" y="298221"/>
                  </a:lnTo>
                  <a:lnTo>
                    <a:pt x="554821" y="352525"/>
                  </a:lnTo>
                  <a:lnTo>
                    <a:pt x="557031" y="403961"/>
                  </a:lnTo>
                  <a:lnTo>
                    <a:pt x="557079" y="418274"/>
                  </a:lnTo>
                  <a:lnTo>
                    <a:pt x="556597" y="440887"/>
                  </a:lnTo>
                  <a:lnTo>
                    <a:pt x="551745" y="495027"/>
                  </a:lnTo>
                  <a:lnTo>
                    <a:pt x="541783" y="545521"/>
                  </a:lnTo>
                  <a:lnTo>
                    <a:pt x="525240" y="590088"/>
                  </a:lnTo>
                  <a:lnTo>
                    <a:pt x="501632" y="628099"/>
                  </a:lnTo>
                  <a:lnTo>
                    <a:pt x="470803" y="658269"/>
                  </a:lnTo>
                  <a:lnTo>
                    <a:pt x="432432" y="680138"/>
                  </a:lnTo>
                  <a:lnTo>
                    <a:pt x="384901" y="691252"/>
                  </a:lnTo>
                  <a:lnTo>
                    <a:pt x="357543" y="692632"/>
                  </a:lnTo>
                  <a:lnTo>
                    <a:pt x="642407" y="692632"/>
                  </a:lnTo>
                  <a:lnTo>
                    <a:pt x="666534" y="653996"/>
                  </a:lnTo>
                  <a:lnTo>
                    <a:pt x="682584" y="619301"/>
                  </a:lnTo>
                  <a:lnTo>
                    <a:pt x="695744" y="581609"/>
                  </a:lnTo>
                  <a:lnTo>
                    <a:pt x="705970" y="541123"/>
                  </a:lnTo>
                  <a:lnTo>
                    <a:pt x="713300" y="498019"/>
                  </a:lnTo>
                  <a:lnTo>
                    <a:pt x="717712" y="452298"/>
                  </a:lnTo>
                  <a:lnTo>
                    <a:pt x="719188" y="403961"/>
                  </a:lnTo>
                  <a:lnTo>
                    <a:pt x="717775" y="353889"/>
                  </a:lnTo>
                  <a:lnTo>
                    <a:pt x="713539" y="307225"/>
                  </a:lnTo>
                  <a:lnTo>
                    <a:pt x="706490" y="263990"/>
                  </a:lnTo>
                  <a:lnTo>
                    <a:pt x="696633" y="224205"/>
                  </a:lnTo>
                  <a:lnTo>
                    <a:pt x="683977" y="187718"/>
                  </a:lnTo>
                  <a:lnTo>
                    <a:pt x="668596" y="154541"/>
                  </a:lnTo>
                  <a:lnTo>
                    <a:pt x="655636" y="133134"/>
                  </a:lnTo>
                  <a:close/>
                </a:path>
              </a:pathLst>
            </a:custGeom>
            <a:solidFill>
              <a:srgbClr val="4F4B69"/>
            </a:solidFill>
          </p:spPr>
          <p:txBody>
            <a:bodyPr wrap="square" lIns="0" tIns="0" rIns="0" bIns="0" rtlCol="0"/>
            <a:lstStyle/>
            <a:p>
              <a:endParaRPr sz="1350"/>
            </a:p>
          </p:txBody>
        </p:sp>
        <p:sp>
          <p:nvSpPr>
            <p:cNvPr id="11" name="object 11"/>
            <p:cNvSpPr/>
            <p:nvPr/>
          </p:nvSpPr>
          <p:spPr>
            <a:xfrm>
              <a:off x="6927695" y="2496169"/>
              <a:ext cx="412909" cy="598646"/>
            </a:xfrm>
            <a:custGeom>
              <a:avLst/>
              <a:gdLst/>
              <a:ahLst/>
              <a:cxnLst/>
              <a:rect l="l" t="t" r="r" b="b"/>
              <a:pathLst>
                <a:path w="550545" h="798195">
                  <a:moveTo>
                    <a:pt x="236639" y="0"/>
                  </a:moveTo>
                  <a:lnTo>
                    <a:pt x="45834" y="0"/>
                  </a:lnTo>
                  <a:lnTo>
                    <a:pt x="36398" y="767"/>
                  </a:lnTo>
                  <a:lnTo>
                    <a:pt x="3305" y="27813"/>
                  </a:lnTo>
                  <a:lnTo>
                    <a:pt x="0" y="746963"/>
                  </a:lnTo>
                  <a:lnTo>
                    <a:pt x="828" y="759574"/>
                  </a:lnTo>
                  <a:lnTo>
                    <a:pt x="27932" y="795059"/>
                  </a:lnTo>
                  <a:lnTo>
                    <a:pt x="45834" y="798093"/>
                  </a:lnTo>
                  <a:lnTo>
                    <a:pt x="247751" y="798093"/>
                  </a:lnTo>
                  <a:lnTo>
                    <a:pt x="291384" y="796647"/>
                  </a:lnTo>
                  <a:lnTo>
                    <a:pt x="330796" y="792353"/>
                  </a:lnTo>
                  <a:lnTo>
                    <a:pt x="384292" y="779790"/>
                  </a:lnTo>
                  <a:lnTo>
                    <a:pt x="432466" y="760052"/>
                  </a:lnTo>
                  <a:lnTo>
                    <a:pt x="474336" y="732556"/>
                  </a:lnTo>
                  <a:lnTo>
                    <a:pt x="508203" y="696899"/>
                  </a:lnTo>
                  <a:lnTo>
                    <a:pt x="522574" y="674065"/>
                  </a:lnTo>
                  <a:lnTo>
                    <a:pt x="151447" y="674065"/>
                  </a:lnTo>
                  <a:lnTo>
                    <a:pt x="151447" y="447116"/>
                  </a:lnTo>
                  <a:lnTo>
                    <a:pt x="519687" y="447116"/>
                  </a:lnTo>
                  <a:lnTo>
                    <a:pt x="515928" y="441079"/>
                  </a:lnTo>
                  <a:lnTo>
                    <a:pt x="484393" y="406158"/>
                  </a:lnTo>
                  <a:lnTo>
                    <a:pt x="444898" y="381398"/>
                  </a:lnTo>
                  <a:lnTo>
                    <a:pt x="399275" y="367055"/>
                  </a:lnTo>
                  <a:lnTo>
                    <a:pt x="411523" y="361669"/>
                  </a:lnTo>
                  <a:lnTo>
                    <a:pt x="444220" y="341109"/>
                  </a:lnTo>
                  <a:lnTo>
                    <a:pt x="457526" y="328714"/>
                  </a:lnTo>
                  <a:lnTo>
                    <a:pt x="151447" y="328714"/>
                  </a:lnTo>
                  <a:lnTo>
                    <a:pt x="151447" y="121386"/>
                  </a:lnTo>
                  <a:lnTo>
                    <a:pt x="490570" y="121386"/>
                  </a:lnTo>
                  <a:lnTo>
                    <a:pt x="487248" y="112788"/>
                  </a:lnTo>
                  <a:lnTo>
                    <a:pt x="465778" y="77901"/>
                  </a:lnTo>
                  <a:lnTo>
                    <a:pt x="436460" y="49606"/>
                  </a:lnTo>
                  <a:lnTo>
                    <a:pt x="399411" y="27774"/>
                  </a:lnTo>
                  <a:lnTo>
                    <a:pt x="354838" y="12306"/>
                  </a:lnTo>
                  <a:lnTo>
                    <a:pt x="301101" y="3071"/>
                  </a:lnTo>
                  <a:lnTo>
                    <a:pt x="270198" y="767"/>
                  </a:lnTo>
                  <a:lnTo>
                    <a:pt x="236639" y="0"/>
                  </a:lnTo>
                  <a:close/>
                </a:path>
                <a:path w="550545" h="798195">
                  <a:moveTo>
                    <a:pt x="519687" y="447116"/>
                  </a:moveTo>
                  <a:lnTo>
                    <a:pt x="243027" y="447116"/>
                  </a:lnTo>
                  <a:lnTo>
                    <a:pt x="263204" y="447620"/>
                  </a:lnTo>
                  <a:lnTo>
                    <a:pt x="281398" y="449129"/>
                  </a:lnTo>
                  <a:lnTo>
                    <a:pt x="324408" y="459547"/>
                  </a:lnTo>
                  <a:lnTo>
                    <a:pt x="363148" y="485768"/>
                  </a:lnTo>
                  <a:lnTo>
                    <a:pt x="384910" y="525975"/>
                  </a:lnTo>
                  <a:lnTo>
                    <a:pt x="389839" y="564362"/>
                  </a:lnTo>
                  <a:lnTo>
                    <a:pt x="389269" y="577238"/>
                  </a:lnTo>
                  <a:lnTo>
                    <a:pt x="375797" y="621405"/>
                  </a:lnTo>
                  <a:lnTo>
                    <a:pt x="347089" y="652575"/>
                  </a:lnTo>
                  <a:lnTo>
                    <a:pt x="305702" y="670073"/>
                  </a:lnTo>
                  <a:lnTo>
                    <a:pt x="263029" y="674065"/>
                  </a:lnTo>
                  <a:lnTo>
                    <a:pt x="522574" y="674065"/>
                  </a:lnTo>
                  <a:lnTo>
                    <a:pt x="539051" y="635838"/>
                  </a:lnTo>
                  <a:lnTo>
                    <a:pt x="549493" y="579534"/>
                  </a:lnTo>
                  <a:lnTo>
                    <a:pt x="550189" y="558800"/>
                  </a:lnTo>
                  <a:lnTo>
                    <a:pt x="549443" y="538961"/>
                  </a:lnTo>
                  <a:lnTo>
                    <a:pt x="538314" y="485368"/>
                  </a:lnTo>
                  <a:lnTo>
                    <a:pt x="524467" y="454791"/>
                  </a:lnTo>
                  <a:lnTo>
                    <a:pt x="519687" y="447116"/>
                  </a:lnTo>
                  <a:close/>
                </a:path>
                <a:path w="550545" h="798195">
                  <a:moveTo>
                    <a:pt x="490570" y="121386"/>
                  </a:moveTo>
                  <a:lnTo>
                    <a:pt x="229552" y="121386"/>
                  </a:lnTo>
                  <a:lnTo>
                    <a:pt x="246549" y="121831"/>
                  </a:lnTo>
                  <a:lnTo>
                    <a:pt x="261778" y="123147"/>
                  </a:lnTo>
                  <a:lnTo>
                    <a:pt x="306425" y="136523"/>
                  </a:lnTo>
                  <a:lnTo>
                    <a:pt x="339563" y="170283"/>
                  </a:lnTo>
                  <a:lnTo>
                    <a:pt x="349977" y="210897"/>
                  </a:lnTo>
                  <a:lnTo>
                    <a:pt x="350393" y="222631"/>
                  </a:lnTo>
                  <a:lnTo>
                    <a:pt x="350011" y="233292"/>
                  </a:lnTo>
                  <a:lnTo>
                    <a:pt x="340325" y="273099"/>
                  </a:lnTo>
                  <a:lnTo>
                    <a:pt x="317304" y="304441"/>
                  </a:lnTo>
                  <a:lnTo>
                    <a:pt x="280345" y="323999"/>
                  </a:lnTo>
                  <a:lnTo>
                    <a:pt x="237858" y="328714"/>
                  </a:lnTo>
                  <a:lnTo>
                    <a:pt x="457526" y="328714"/>
                  </a:lnTo>
                  <a:lnTo>
                    <a:pt x="483665" y="293271"/>
                  </a:lnTo>
                  <a:lnTo>
                    <a:pt x="497763" y="257479"/>
                  </a:lnTo>
                  <a:lnTo>
                    <a:pt x="504500" y="217183"/>
                  </a:lnTo>
                  <a:lnTo>
                    <a:pt x="504952" y="202907"/>
                  </a:lnTo>
                  <a:lnTo>
                    <a:pt x="503839" y="177830"/>
                  </a:lnTo>
                  <a:lnTo>
                    <a:pt x="500495" y="154404"/>
                  </a:lnTo>
                  <a:lnTo>
                    <a:pt x="494975" y="132786"/>
                  </a:lnTo>
                  <a:lnTo>
                    <a:pt x="490570" y="121386"/>
                  </a:lnTo>
                  <a:close/>
                </a:path>
              </a:pathLst>
            </a:custGeom>
            <a:solidFill>
              <a:srgbClr val="F5821F"/>
            </a:solidFill>
          </p:spPr>
          <p:txBody>
            <a:bodyPr wrap="square" lIns="0" tIns="0" rIns="0" bIns="0" rtlCol="0"/>
            <a:lstStyle/>
            <a:p>
              <a:endParaRPr sz="1350"/>
            </a:p>
          </p:txBody>
        </p:sp>
        <p:sp>
          <p:nvSpPr>
            <p:cNvPr id="12" name="object 12"/>
            <p:cNvSpPr/>
            <p:nvPr/>
          </p:nvSpPr>
          <p:spPr>
            <a:xfrm>
              <a:off x="7433243" y="2496169"/>
              <a:ext cx="422910" cy="601504"/>
            </a:xfrm>
            <a:custGeom>
              <a:avLst/>
              <a:gdLst/>
              <a:ahLst/>
              <a:cxnLst/>
              <a:rect l="l" t="t" r="r" b="b"/>
              <a:pathLst>
                <a:path w="563879" h="802004">
                  <a:moveTo>
                    <a:pt x="432454" y="471817"/>
                  </a:moveTo>
                  <a:lnTo>
                    <a:pt x="202476" y="471817"/>
                  </a:lnTo>
                  <a:lnTo>
                    <a:pt x="214512" y="472306"/>
                  </a:lnTo>
                  <a:lnTo>
                    <a:pt x="225775" y="473786"/>
                  </a:lnTo>
                  <a:lnTo>
                    <a:pt x="263715" y="489802"/>
                  </a:lnTo>
                  <a:lnTo>
                    <a:pt x="292846" y="521230"/>
                  </a:lnTo>
                  <a:lnTo>
                    <a:pt x="311154" y="554895"/>
                  </a:lnTo>
                  <a:lnTo>
                    <a:pt x="329272" y="596379"/>
                  </a:lnTo>
                  <a:lnTo>
                    <a:pt x="397497" y="774598"/>
                  </a:lnTo>
                  <a:lnTo>
                    <a:pt x="399110" y="779627"/>
                  </a:lnTo>
                  <a:lnTo>
                    <a:pt x="401027" y="783767"/>
                  </a:lnTo>
                  <a:lnTo>
                    <a:pt x="403288" y="787412"/>
                  </a:lnTo>
                  <a:lnTo>
                    <a:pt x="405752" y="790841"/>
                  </a:lnTo>
                  <a:lnTo>
                    <a:pt x="409676" y="793826"/>
                  </a:lnTo>
                  <a:lnTo>
                    <a:pt x="415455" y="795934"/>
                  </a:lnTo>
                  <a:lnTo>
                    <a:pt x="421081" y="798182"/>
                  </a:lnTo>
                  <a:lnTo>
                    <a:pt x="428790" y="799757"/>
                  </a:lnTo>
                  <a:lnTo>
                    <a:pt x="446564" y="801087"/>
                  </a:lnTo>
                  <a:lnTo>
                    <a:pt x="455776" y="801492"/>
                  </a:lnTo>
                  <a:lnTo>
                    <a:pt x="466251" y="801718"/>
                  </a:lnTo>
                  <a:lnTo>
                    <a:pt x="491850" y="801718"/>
                  </a:lnTo>
                  <a:lnTo>
                    <a:pt x="532319" y="799800"/>
                  </a:lnTo>
                  <a:lnTo>
                    <a:pt x="561213" y="788454"/>
                  </a:lnTo>
                  <a:lnTo>
                    <a:pt x="562825" y="785571"/>
                  </a:lnTo>
                  <a:lnTo>
                    <a:pt x="563613" y="781672"/>
                  </a:lnTo>
                  <a:lnTo>
                    <a:pt x="563613" y="772922"/>
                  </a:lnTo>
                  <a:lnTo>
                    <a:pt x="549021" y="725982"/>
                  </a:lnTo>
                  <a:lnTo>
                    <a:pt x="484898" y="568629"/>
                  </a:lnTo>
                  <a:lnTo>
                    <a:pt x="479323" y="554844"/>
                  </a:lnTo>
                  <a:lnTo>
                    <a:pt x="462102" y="517766"/>
                  </a:lnTo>
                  <a:lnTo>
                    <a:pt x="437108" y="477659"/>
                  </a:lnTo>
                  <a:lnTo>
                    <a:pt x="432454" y="471817"/>
                  </a:lnTo>
                  <a:close/>
                </a:path>
                <a:path w="563879" h="802004">
                  <a:moveTo>
                    <a:pt x="45834" y="0"/>
                  </a:moveTo>
                  <a:lnTo>
                    <a:pt x="7393" y="18929"/>
                  </a:lnTo>
                  <a:lnTo>
                    <a:pt x="0" y="51130"/>
                  </a:lnTo>
                  <a:lnTo>
                    <a:pt x="0" y="779970"/>
                  </a:lnTo>
                  <a:lnTo>
                    <a:pt x="1130" y="783704"/>
                  </a:lnTo>
                  <a:lnTo>
                    <a:pt x="3441" y="786942"/>
                  </a:lnTo>
                  <a:lnTo>
                    <a:pt x="5715" y="790282"/>
                  </a:lnTo>
                  <a:lnTo>
                    <a:pt x="47592" y="800781"/>
                  </a:lnTo>
                  <a:lnTo>
                    <a:pt x="66149" y="801670"/>
                  </a:lnTo>
                  <a:lnTo>
                    <a:pt x="87874" y="801670"/>
                  </a:lnTo>
                  <a:lnTo>
                    <a:pt x="132092" y="797064"/>
                  </a:lnTo>
                  <a:lnTo>
                    <a:pt x="150571" y="786942"/>
                  </a:lnTo>
                  <a:lnTo>
                    <a:pt x="153085" y="783704"/>
                  </a:lnTo>
                  <a:lnTo>
                    <a:pt x="154457" y="779970"/>
                  </a:lnTo>
                  <a:lnTo>
                    <a:pt x="154457" y="471817"/>
                  </a:lnTo>
                  <a:lnTo>
                    <a:pt x="432454" y="471817"/>
                  </a:lnTo>
                  <a:lnTo>
                    <a:pt x="401272" y="441860"/>
                  </a:lnTo>
                  <a:lnTo>
                    <a:pt x="376936" y="426796"/>
                  </a:lnTo>
                  <a:lnTo>
                    <a:pt x="394049" y="420481"/>
                  </a:lnTo>
                  <a:lnTo>
                    <a:pt x="439737" y="395985"/>
                  </a:lnTo>
                  <a:lnTo>
                    <a:pt x="476167" y="363442"/>
                  </a:lnTo>
                  <a:lnTo>
                    <a:pt x="486568" y="350316"/>
                  </a:lnTo>
                  <a:lnTo>
                    <a:pt x="154457" y="350316"/>
                  </a:lnTo>
                  <a:lnTo>
                    <a:pt x="154457" y="123888"/>
                  </a:lnTo>
                  <a:lnTo>
                    <a:pt x="506128" y="123888"/>
                  </a:lnTo>
                  <a:lnTo>
                    <a:pt x="503237" y="117023"/>
                  </a:lnTo>
                  <a:lnTo>
                    <a:pt x="471716" y="71234"/>
                  </a:lnTo>
                  <a:lnTo>
                    <a:pt x="427137" y="36704"/>
                  </a:lnTo>
                  <a:lnTo>
                    <a:pt x="390605" y="20043"/>
                  </a:lnTo>
                  <a:lnTo>
                    <a:pt x="349330" y="8322"/>
                  </a:lnTo>
                  <a:lnTo>
                    <a:pt x="310302" y="2578"/>
                  </a:lnTo>
                  <a:lnTo>
                    <a:pt x="269763" y="303"/>
                  </a:lnTo>
                  <a:lnTo>
                    <a:pt x="256779" y="76"/>
                  </a:lnTo>
                  <a:lnTo>
                    <a:pt x="45834" y="0"/>
                  </a:lnTo>
                  <a:close/>
                </a:path>
                <a:path w="563879" h="802004">
                  <a:moveTo>
                    <a:pt x="506128" y="123888"/>
                  </a:moveTo>
                  <a:lnTo>
                    <a:pt x="154457" y="123888"/>
                  </a:lnTo>
                  <a:lnTo>
                    <a:pt x="236149" y="124012"/>
                  </a:lnTo>
                  <a:lnTo>
                    <a:pt x="247229" y="124375"/>
                  </a:lnTo>
                  <a:lnTo>
                    <a:pt x="285693" y="129239"/>
                  </a:lnTo>
                  <a:lnTo>
                    <a:pt x="325073" y="145791"/>
                  </a:lnTo>
                  <a:lnTo>
                    <a:pt x="355031" y="183315"/>
                  </a:lnTo>
                  <a:lnTo>
                    <a:pt x="364617" y="235559"/>
                  </a:lnTo>
                  <a:lnTo>
                    <a:pt x="364094" y="248204"/>
                  </a:lnTo>
                  <a:lnTo>
                    <a:pt x="351749" y="292569"/>
                  </a:lnTo>
                  <a:lnTo>
                    <a:pt x="322994" y="325640"/>
                  </a:lnTo>
                  <a:lnTo>
                    <a:pt x="277769" y="345612"/>
                  </a:lnTo>
                  <a:lnTo>
                    <a:pt x="232994" y="350316"/>
                  </a:lnTo>
                  <a:lnTo>
                    <a:pt x="486568" y="350316"/>
                  </a:lnTo>
                  <a:lnTo>
                    <a:pt x="509217" y="308048"/>
                  </a:lnTo>
                  <a:lnTo>
                    <a:pt x="521876" y="257271"/>
                  </a:lnTo>
                  <a:lnTo>
                    <a:pt x="524306" y="218922"/>
                  </a:lnTo>
                  <a:lnTo>
                    <a:pt x="523462" y="195844"/>
                  </a:lnTo>
                  <a:lnTo>
                    <a:pt x="520920" y="174112"/>
                  </a:lnTo>
                  <a:lnTo>
                    <a:pt x="516671" y="153744"/>
                  </a:lnTo>
                  <a:lnTo>
                    <a:pt x="510705" y="134759"/>
                  </a:lnTo>
                  <a:lnTo>
                    <a:pt x="506128" y="123888"/>
                  </a:lnTo>
                  <a:close/>
                </a:path>
              </a:pathLst>
            </a:custGeom>
            <a:solidFill>
              <a:srgbClr val="F5821F"/>
            </a:solidFill>
          </p:spPr>
          <p:txBody>
            <a:bodyPr wrap="square" lIns="0" tIns="0" rIns="0" bIns="0" rtlCol="0"/>
            <a:lstStyle/>
            <a:p>
              <a:endParaRPr sz="1350"/>
            </a:p>
          </p:txBody>
        </p:sp>
        <p:sp>
          <p:nvSpPr>
            <p:cNvPr id="13" name="object 13"/>
            <p:cNvSpPr/>
            <p:nvPr/>
          </p:nvSpPr>
          <p:spPr>
            <a:xfrm>
              <a:off x="7889500" y="2493399"/>
              <a:ext cx="525780" cy="604361"/>
            </a:xfrm>
            <a:custGeom>
              <a:avLst/>
              <a:gdLst/>
              <a:ahLst/>
              <a:cxnLst/>
              <a:rect l="l" t="t" r="r" b="b"/>
              <a:pathLst>
                <a:path w="701040" h="805814">
                  <a:moveTo>
                    <a:pt x="650618" y="619872"/>
                  </a:moveTo>
                  <a:lnTo>
                    <a:pt x="485470" y="619872"/>
                  </a:lnTo>
                  <a:lnTo>
                    <a:pt x="536498" y="780260"/>
                  </a:lnTo>
                  <a:lnTo>
                    <a:pt x="538060" y="785531"/>
                  </a:lnTo>
                  <a:lnTo>
                    <a:pt x="540092" y="789900"/>
                  </a:lnTo>
                  <a:lnTo>
                    <a:pt x="542391" y="793138"/>
                  </a:lnTo>
                  <a:lnTo>
                    <a:pt x="544677" y="796478"/>
                  </a:lnTo>
                  <a:lnTo>
                    <a:pt x="589586" y="804949"/>
                  </a:lnTo>
                  <a:lnTo>
                    <a:pt x="612848" y="805429"/>
                  </a:lnTo>
                  <a:lnTo>
                    <a:pt x="640568" y="805396"/>
                  </a:lnTo>
                  <a:lnTo>
                    <a:pt x="683171" y="802879"/>
                  </a:lnTo>
                  <a:lnTo>
                    <a:pt x="701001" y="785074"/>
                  </a:lnTo>
                  <a:lnTo>
                    <a:pt x="699587" y="775803"/>
                  </a:lnTo>
                  <a:lnTo>
                    <a:pt x="698548" y="769492"/>
                  </a:lnTo>
                  <a:lnTo>
                    <a:pt x="696706" y="761287"/>
                  </a:lnTo>
                  <a:lnTo>
                    <a:pt x="694173" y="751909"/>
                  </a:lnTo>
                  <a:lnTo>
                    <a:pt x="690943" y="741360"/>
                  </a:lnTo>
                  <a:lnTo>
                    <a:pt x="650618" y="619872"/>
                  </a:lnTo>
                  <a:close/>
                </a:path>
                <a:path w="701040" h="805814">
                  <a:moveTo>
                    <a:pt x="360427" y="0"/>
                  </a:moveTo>
                  <a:lnTo>
                    <a:pt x="329744" y="0"/>
                  </a:lnTo>
                  <a:lnTo>
                    <a:pt x="316952" y="168"/>
                  </a:lnTo>
                  <a:lnTo>
                    <a:pt x="273003" y="3664"/>
                  </a:lnTo>
                  <a:lnTo>
                    <a:pt x="252425" y="15085"/>
                  </a:lnTo>
                  <a:lnTo>
                    <a:pt x="249186" y="19340"/>
                  </a:lnTo>
                  <a:lnTo>
                    <a:pt x="9893" y="740154"/>
                  </a:lnTo>
                  <a:lnTo>
                    <a:pt x="0" y="783334"/>
                  </a:lnTo>
                  <a:lnTo>
                    <a:pt x="1295" y="789900"/>
                  </a:lnTo>
                  <a:lnTo>
                    <a:pt x="44550" y="805030"/>
                  </a:lnTo>
                  <a:lnTo>
                    <a:pt x="80579" y="805423"/>
                  </a:lnTo>
                  <a:lnTo>
                    <a:pt x="91408" y="805194"/>
                  </a:lnTo>
                  <a:lnTo>
                    <a:pt x="101017" y="804788"/>
                  </a:lnTo>
                  <a:lnTo>
                    <a:pt x="119799" y="803463"/>
                  </a:lnTo>
                  <a:lnTo>
                    <a:pt x="127812" y="801888"/>
                  </a:lnTo>
                  <a:lnTo>
                    <a:pt x="133375" y="799628"/>
                  </a:lnTo>
                  <a:lnTo>
                    <a:pt x="139166" y="797520"/>
                  </a:lnTo>
                  <a:lnTo>
                    <a:pt x="151980" y="775803"/>
                  </a:lnTo>
                  <a:lnTo>
                    <a:pt x="200113" y="619872"/>
                  </a:lnTo>
                  <a:lnTo>
                    <a:pt x="650618" y="619872"/>
                  </a:lnTo>
                  <a:lnTo>
                    <a:pt x="609240" y="495209"/>
                  </a:lnTo>
                  <a:lnTo>
                    <a:pt x="234213" y="495209"/>
                  </a:lnTo>
                  <a:lnTo>
                    <a:pt x="341655" y="156017"/>
                  </a:lnTo>
                  <a:lnTo>
                    <a:pt x="496655" y="156017"/>
                  </a:lnTo>
                  <a:lnTo>
                    <a:pt x="456107" y="33856"/>
                  </a:lnTo>
                  <a:lnTo>
                    <a:pt x="453796" y="26033"/>
                  </a:lnTo>
                  <a:lnTo>
                    <a:pt x="417483" y="2419"/>
                  </a:lnTo>
                  <a:lnTo>
                    <a:pt x="375119" y="168"/>
                  </a:lnTo>
                  <a:lnTo>
                    <a:pt x="360427" y="0"/>
                  </a:lnTo>
                  <a:close/>
                </a:path>
                <a:path w="701040" h="805814">
                  <a:moveTo>
                    <a:pt x="496655" y="156017"/>
                  </a:moveTo>
                  <a:lnTo>
                    <a:pt x="342214" y="156017"/>
                  </a:lnTo>
                  <a:lnTo>
                    <a:pt x="449732" y="495209"/>
                  </a:lnTo>
                  <a:lnTo>
                    <a:pt x="609240" y="495209"/>
                  </a:lnTo>
                  <a:lnTo>
                    <a:pt x="496655" y="156017"/>
                  </a:lnTo>
                  <a:close/>
                </a:path>
              </a:pathLst>
            </a:custGeom>
            <a:solidFill>
              <a:srgbClr val="F5821F"/>
            </a:solidFill>
          </p:spPr>
          <p:txBody>
            <a:bodyPr wrap="square" lIns="0" tIns="0" rIns="0" bIns="0" rtlCol="0"/>
            <a:lstStyle/>
            <a:p>
              <a:endParaRPr sz="1350"/>
            </a:p>
          </p:txBody>
        </p:sp>
        <p:sp>
          <p:nvSpPr>
            <p:cNvPr id="14" name="object 14"/>
            <p:cNvSpPr/>
            <p:nvPr/>
          </p:nvSpPr>
          <p:spPr>
            <a:xfrm>
              <a:off x="8487432" y="2493441"/>
              <a:ext cx="116681" cy="604361"/>
            </a:xfrm>
            <a:custGeom>
              <a:avLst/>
              <a:gdLst/>
              <a:ahLst/>
              <a:cxnLst/>
              <a:rect l="l" t="t" r="r" b="b"/>
              <a:pathLst>
                <a:path w="155575" h="805814">
                  <a:moveTo>
                    <a:pt x="88400" y="0"/>
                  </a:moveTo>
                  <a:lnTo>
                    <a:pt x="48236" y="888"/>
                  </a:lnTo>
                  <a:lnTo>
                    <a:pt x="10629" y="8794"/>
                  </a:lnTo>
                  <a:lnTo>
                    <a:pt x="0" y="21684"/>
                  </a:lnTo>
                  <a:lnTo>
                    <a:pt x="0" y="783608"/>
                  </a:lnTo>
                  <a:lnTo>
                    <a:pt x="16408" y="798581"/>
                  </a:lnTo>
                  <a:lnTo>
                    <a:pt x="22250" y="800715"/>
                  </a:lnTo>
                  <a:lnTo>
                    <a:pt x="66739" y="805319"/>
                  </a:lnTo>
                  <a:lnTo>
                    <a:pt x="88400" y="805319"/>
                  </a:lnTo>
                  <a:lnTo>
                    <a:pt x="132702" y="800715"/>
                  </a:lnTo>
                  <a:lnTo>
                    <a:pt x="138531" y="798581"/>
                  </a:lnTo>
                  <a:lnTo>
                    <a:pt x="144437" y="796549"/>
                  </a:lnTo>
                  <a:lnTo>
                    <a:pt x="148704" y="793933"/>
                  </a:lnTo>
                  <a:lnTo>
                    <a:pt x="151193" y="790593"/>
                  </a:lnTo>
                  <a:lnTo>
                    <a:pt x="153657" y="787342"/>
                  </a:lnTo>
                  <a:lnTo>
                    <a:pt x="154952" y="783608"/>
                  </a:lnTo>
                  <a:lnTo>
                    <a:pt x="154952" y="21684"/>
                  </a:lnTo>
                  <a:lnTo>
                    <a:pt x="115112" y="1682"/>
                  </a:lnTo>
                  <a:lnTo>
                    <a:pt x="98321" y="329"/>
                  </a:lnTo>
                  <a:lnTo>
                    <a:pt x="88400" y="0"/>
                  </a:lnTo>
                  <a:close/>
                </a:path>
              </a:pathLst>
            </a:custGeom>
            <a:solidFill>
              <a:srgbClr val="F5821F"/>
            </a:solidFill>
          </p:spPr>
          <p:txBody>
            <a:bodyPr wrap="square" lIns="0" tIns="0" rIns="0" bIns="0" rtlCol="0"/>
            <a:lstStyle/>
            <a:p>
              <a:endParaRPr sz="1350"/>
            </a:p>
          </p:txBody>
        </p:sp>
        <p:sp>
          <p:nvSpPr>
            <p:cNvPr id="15" name="object 15"/>
            <p:cNvSpPr/>
            <p:nvPr/>
          </p:nvSpPr>
          <p:spPr>
            <a:xfrm>
              <a:off x="8727862" y="2494361"/>
              <a:ext cx="470059" cy="603409"/>
            </a:xfrm>
            <a:custGeom>
              <a:avLst/>
              <a:gdLst/>
              <a:ahLst/>
              <a:cxnLst/>
              <a:rect l="l" t="t" r="r" b="b"/>
              <a:pathLst>
                <a:path w="626745" h="804545">
                  <a:moveTo>
                    <a:pt x="138607" y="2411"/>
                  </a:moveTo>
                  <a:lnTo>
                    <a:pt x="55727" y="2411"/>
                  </a:lnTo>
                  <a:lnTo>
                    <a:pt x="44494" y="3308"/>
                  </a:lnTo>
                  <a:lnTo>
                    <a:pt x="9097" y="25020"/>
                  </a:lnTo>
                  <a:lnTo>
                    <a:pt x="0" y="60348"/>
                  </a:lnTo>
                  <a:lnTo>
                    <a:pt x="0" y="781733"/>
                  </a:lnTo>
                  <a:lnTo>
                    <a:pt x="13601" y="797062"/>
                  </a:lnTo>
                  <a:lnTo>
                    <a:pt x="18580" y="799386"/>
                  </a:lnTo>
                  <a:lnTo>
                    <a:pt x="58869" y="804092"/>
                  </a:lnTo>
                  <a:lnTo>
                    <a:pt x="78776" y="804092"/>
                  </a:lnTo>
                  <a:lnTo>
                    <a:pt x="119494" y="799386"/>
                  </a:lnTo>
                  <a:lnTo>
                    <a:pt x="124726" y="797062"/>
                  </a:lnTo>
                  <a:lnTo>
                    <a:pt x="130124" y="794840"/>
                  </a:lnTo>
                  <a:lnTo>
                    <a:pt x="133769" y="792058"/>
                  </a:lnTo>
                  <a:lnTo>
                    <a:pt x="135966" y="788807"/>
                  </a:lnTo>
                  <a:lnTo>
                    <a:pt x="137985" y="785467"/>
                  </a:lnTo>
                  <a:lnTo>
                    <a:pt x="139217" y="781733"/>
                  </a:lnTo>
                  <a:lnTo>
                    <a:pt x="139151" y="336849"/>
                  </a:lnTo>
                  <a:lnTo>
                    <a:pt x="138558" y="291386"/>
                  </a:lnTo>
                  <a:lnTo>
                    <a:pt x="137324" y="247100"/>
                  </a:lnTo>
                  <a:lnTo>
                    <a:pt x="135545" y="202825"/>
                  </a:lnTo>
                  <a:lnTo>
                    <a:pt x="134442" y="180630"/>
                  </a:lnTo>
                  <a:lnTo>
                    <a:pt x="295874" y="180630"/>
                  </a:lnTo>
                  <a:lnTo>
                    <a:pt x="247713" y="85684"/>
                  </a:lnTo>
                  <a:lnTo>
                    <a:pt x="242240" y="74124"/>
                  </a:lnTo>
                  <a:lnTo>
                    <a:pt x="236794" y="63542"/>
                  </a:lnTo>
                  <a:lnTo>
                    <a:pt x="215077" y="30668"/>
                  </a:lnTo>
                  <a:lnTo>
                    <a:pt x="183601" y="8737"/>
                  </a:lnTo>
                  <a:lnTo>
                    <a:pt x="149309" y="2656"/>
                  </a:lnTo>
                  <a:lnTo>
                    <a:pt x="138607" y="2411"/>
                  </a:lnTo>
                  <a:close/>
                </a:path>
                <a:path w="626745" h="804545">
                  <a:moveTo>
                    <a:pt x="295874" y="180630"/>
                  </a:moveTo>
                  <a:lnTo>
                    <a:pt x="135610" y="180630"/>
                  </a:lnTo>
                  <a:lnTo>
                    <a:pt x="142576" y="198968"/>
                  </a:lnTo>
                  <a:lnTo>
                    <a:pt x="157861" y="236417"/>
                  </a:lnTo>
                  <a:lnTo>
                    <a:pt x="174628" y="274507"/>
                  </a:lnTo>
                  <a:lnTo>
                    <a:pt x="191354" y="310452"/>
                  </a:lnTo>
                  <a:lnTo>
                    <a:pt x="388708" y="700618"/>
                  </a:lnTo>
                  <a:lnTo>
                    <a:pt x="395830" y="715360"/>
                  </a:lnTo>
                  <a:lnTo>
                    <a:pt x="415061" y="750923"/>
                  </a:lnTo>
                  <a:lnTo>
                    <a:pt x="439550" y="781733"/>
                  </a:lnTo>
                  <a:lnTo>
                    <a:pt x="474906" y="799285"/>
                  </a:lnTo>
                  <a:lnTo>
                    <a:pt x="502539" y="801723"/>
                  </a:lnTo>
                  <a:lnTo>
                    <a:pt x="575703" y="801723"/>
                  </a:lnTo>
                  <a:lnTo>
                    <a:pt x="583120" y="800606"/>
                  </a:lnTo>
                  <a:lnTo>
                    <a:pt x="590473" y="798345"/>
                  </a:lnTo>
                  <a:lnTo>
                    <a:pt x="597623" y="796249"/>
                  </a:lnTo>
                  <a:lnTo>
                    <a:pt x="623852" y="763378"/>
                  </a:lnTo>
                  <a:lnTo>
                    <a:pt x="626440" y="743710"/>
                  </a:lnTo>
                  <a:lnTo>
                    <a:pt x="626440" y="580324"/>
                  </a:lnTo>
                  <a:lnTo>
                    <a:pt x="490372" y="580324"/>
                  </a:lnTo>
                  <a:lnTo>
                    <a:pt x="479491" y="555608"/>
                  </a:lnTo>
                  <a:lnTo>
                    <a:pt x="474027" y="543253"/>
                  </a:lnTo>
                  <a:lnTo>
                    <a:pt x="468515" y="530959"/>
                  </a:lnTo>
                  <a:lnTo>
                    <a:pt x="451488" y="493497"/>
                  </a:lnTo>
                  <a:lnTo>
                    <a:pt x="445757" y="480731"/>
                  </a:lnTo>
                  <a:lnTo>
                    <a:pt x="427597" y="442304"/>
                  </a:lnTo>
                  <a:lnTo>
                    <a:pt x="414946" y="416648"/>
                  </a:lnTo>
                  <a:lnTo>
                    <a:pt x="395706" y="377442"/>
                  </a:lnTo>
                  <a:lnTo>
                    <a:pt x="295874" y="180630"/>
                  </a:lnTo>
                  <a:close/>
                </a:path>
                <a:path w="626745" h="804545">
                  <a:moveTo>
                    <a:pt x="568565" y="0"/>
                  </a:moveTo>
                  <a:lnTo>
                    <a:pt x="548868" y="0"/>
                  </a:lnTo>
                  <a:lnTo>
                    <a:pt x="539703" y="305"/>
                  </a:lnTo>
                  <a:lnTo>
                    <a:pt x="497052" y="9218"/>
                  </a:lnTo>
                  <a:lnTo>
                    <a:pt x="487324" y="22324"/>
                  </a:lnTo>
                  <a:lnTo>
                    <a:pt x="487405" y="429512"/>
                  </a:lnTo>
                  <a:lnTo>
                    <a:pt x="487790" y="467923"/>
                  </a:lnTo>
                  <a:lnTo>
                    <a:pt x="488711" y="513432"/>
                  </a:lnTo>
                  <a:lnTo>
                    <a:pt x="490033" y="558476"/>
                  </a:lnTo>
                  <a:lnTo>
                    <a:pt x="490804" y="580324"/>
                  </a:lnTo>
                  <a:lnTo>
                    <a:pt x="626440" y="580324"/>
                  </a:lnTo>
                  <a:lnTo>
                    <a:pt x="626440" y="22324"/>
                  </a:lnTo>
                  <a:lnTo>
                    <a:pt x="625538" y="18616"/>
                  </a:lnTo>
                  <a:lnTo>
                    <a:pt x="623477" y="15329"/>
                  </a:lnTo>
                  <a:lnTo>
                    <a:pt x="621550" y="12063"/>
                  </a:lnTo>
                  <a:lnTo>
                    <a:pt x="618159" y="9218"/>
                  </a:lnTo>
                  <a:lnTo>
                    <a:pt x="613181" y="6754"/>
                  </a:lnTo>
                  <a:lnTo>
                    <a:pt x="608291" y="4277"/>
                  </a:lnTo>
                  <a:lnTo>
                    <a:pt x="601421" y="2487"/>
                  </a:lnTo>
                  <a:lnTo>
                    <a:pt x="592391" y="1496"/>
                  </a:lnTo>
                  <a:lnTo>
                    <a:pt x="585265" y="807"/>
                  </a:lnTo>
                  <a:lnTo>
                    <a:pt x="577321" y="305"/>
                  </a:lnTo>
                  <a:lnTo>
                    <a:pt x="568565" y="0"/>
                  </a:lnTo>
                  <a:close/>
                </a:path>
              </a:pathLst>
            </a:custGeom>
            <a:solidFill>
              <a:srgbClr val="F5821F"/>
            </a:solidFill>
          </p:spPr>
          <p:txBody>
            <a:bodyPr wrap="square" lIns="0" tIns="0" rIns="0" bIns="0" rtlCol="0"/>
            <a:lstStyle/>
            <a:p>
              <a:endParaRPr sz="1350"/>
            </a:p>
          </p:txBody>
        </p:sp>
        <p:sp>
          <p:nvSpPr>
            <p:cNvPr id="16" name="object 16"/>
            <p:cNvSpPr/>
            <p:nvPr/>
          </p:nvSpPr>
          <p:spPr>
            <a:xfrm>
              <a:off x="5523224" y="3319834"/>
              <a:ext cx="176689" cy="249079"/>
            </a:xfrm>
            <a:custGeom>
              <a:avLst/>
              <a:gdLst/>
              <a:ahLst/>
              <a:cxnLst/>
              <a:rect l="l" t="t" r="r" b="b"/>
              <a:pathLst>
                <a:path w="235584" h="332104">
                  <a:moveTo>
                    <a:pt x="235115" y="0"/>
                  </a:moveTo>
                  <a:lnTo>
                    <a:pt x="59944" y="0"/>
                  </a:lnTo>
                  <a:lnTo>
                    <a:pt x="0" y="331597"/>
                  </a:lnTo>
                  <a:lnTo>
                    <a:pt x="182181" y="331597"/>
                  </a:lnTo>
                  <a:lnTo>
                    <a:pt x="191084" y="282905"/>
                  </a:lnTo>
                  <a:lnTo>
                    <a:pt x="63703" y="282905"/>
                  </a:lnTo>
                  <a:lnTo>
                    <a:pt x="81508" y="183997"/>
                  </a:lnTo>
                  <a:lnTo>
                    <a:pt x="194818" y="183997"/>
                  </a:lnTo>
                  <a:lnTo>
                    <a:pt x="203746" y="135775"/>
                  </a:lnTo>
                  <a:lnTo>
                    <a:pt x="89916" y="135775"/>
                  </a:lnTo>
                  <a:lnTo>
                    <a:pt x="105854" y="48704"/>
                  </a:lnTo>
                  <a:lnTo>
                    <a:pt x="226199" y="48704"/>
                  </a:lnTo>
                  <a:lnTo>
                    <a:pt x="235115" y="0"/>
                  </a:lnTo>
                  <a:close/>
                </a:path>
              </a:pathLst>
            </a:custGeom>
            <a:solidFill>
              <a:srgbClr val="4F4B69"/>
            </a:solidFill>
          </p:spPr>
          <p:txBody>
            <a:bodyPr wrap="square" lIns="0" tIns="0" rIns="0" bIns="0" rtlCol="0"/>
            <a:lstStyle/>
            <a:p>
              <a:endParaRPr sz="1350"/>
            </a:p>
          </p:txBody>
        </p:sp>
        <p:sp>
          <p:nvSpPr>
            <p:cNvPr id="17" name="object 17"/>
            <p:cNvSpPr/>
            <p:nvPr/>
          </p:nvSpPr>
          <p:spPr>
            <a:xfrm>
              <a:off x="5766330" y="3384794"/>
              <a:ext cx="264795" cy="183833"/>
            </a:xfrm>
            <a:custGeom>
              <a:avLst/>
              <a:gdLst/>
              <a:ahLst/>
              <a:cxnLst/>
              <a:rect l="l" t="t" r="r" b="b"/>
              <a:pathLst>
                <a:path w="353059" h="245110">
                  <a:moveTo>
                    <a:pt x="87566" y="5397"/>
                  </a:moveTo>
                  <a:lnTo>
                    <a:pt x="40259" y="5397"/>
                  </a:lnTo>
                  <a:lnTo>
                    <a:pt x="38050" y="21713"/>
                  </a:lnTo>
                  <a:lnTo>
                    <a:pt x="35529" y="39600"/>
                  </a:lnTo>
                  <a:lnTo>
                    <a:pt x="32563" y="58955"/>
                  </a:lnTo>
                  <a:lnTo>
                    <a:pt x="29019" y="79679"/>
                  </a:lnTo>
                  <a:lnTo>
                    <a:pt x="0" y="244983"/>
                  </a:lnTo>
                  <a:lnTo>
                    <a:pt x="52908" y="244983"/>
                  </a:lnTo>
                  <a:lnTo>
                    <a:pt x="72580" y="131851"/>
                  </a:lnTo>
                  <a:lnTo>
                    <a:pt x="97645" y="71013"/>
                  </a:lnTo>
                  <a:lnTo>
                    <a:pt x="133888" y="47205"/>
                  </a:lnTo>
                  <a:lnTo>
                    <a:pt x="82423" y="47205"/>
                  </a:lnTo>
                  <a:lnTo>
                    <a:pt x="87566" y="5397"/>
                  </a:lnTo>
                  <a:close/>
                </a:path>
                <a:path w="353059" h="245110">
                  <a:moveTo>
                    <a:pt x="215817" y="46723"/>
                  </a:moveTo>
                  <a:lnTo>
                    <a:pt x="135331" y="46723"/>
                  </a:lnTo>
                  <a:lnTo>
                    <a:pt x="149145" y="49611"/>
                  </a:lnTo>
                  <a:lnTo>
                    <a:pt x="157594" y="57296"/>
                  </a:lnTo>
                  <a:lnTo>
                    <a:pt x="161823" y="68304"/>
                  </a:lnTo>
                  <a:lnTo>
                    <a:pt x="162845" y="79679"/>
                  </a:lnTo>
                  <a:lnTo>
                    <a:pt x="162897" y="83437"/>
                  </a:lnTo>
                  <a:lnTo>
                    <a:pt x="162736" y="87889"/>
                  </a:lnTo>
                  <a:lnTo>
                    <a:pt x="162098" y="94802"/>
                  </a:lnTo>
                  <a:lnTo>
                    <a:pt x="161194" y="101900"/>
                  </a:lnTo>
                  <a:lnTo>
                    <a:pt x="160159" y="109181"/>
                  </a:lnTo>
                  <a:lnTo>
                    <a:pt x="135331" y="244983"/>
                  </a:lnTo>
                  <a:lnTo>
                    <a:pt x="188264" y="244983"/>
                  </a:lnTo>
                  <a:lnTo>
                    <a:pt x="208394" y="130378"/>
                  </a:lnTo>
                  <a:lnTo>
                    <a:pt x="233168" y="69538"/>
                  </a:lnTo>
                  <a:lnTo>
                    <a:pt x="262401" y="49161"/>
                  </a:lnTo>
                  <a:lnTo>
                    <a:pt x="216369" y="49161"/>
                  </a:lnTo>
                  <a:lnTo>
                    <a:pt x="215817" y="46723"/>
                  </a:lnTo>
                  <a:close/>
                </a:path>
                <a:path w="353059" h="245110">
                  <a:moveTo>
                    <a:pt x="350022" y="46723"/>
                  </a:moveTo>
                  <a:lnTo>
                    <a:pt x="270230" y="46723"/>
                  </a:lnTo>
                  <a:lnTo>
                    <a:pt x="282845" y="49199"/>
                  </a:lnTo>
                  <a:lnTo>
                    <a:pt x="291418" y="56195"/>
                  </a:lnTo>
                  <a:lnTo>
                    <a:pt x="296303" y="67066"/>
                  </a:lnTo>
                  <a:lnTo>
                    <a:pt x="297689" y="79679"/>
                  </a:lnTo>
                  <a:lnTo>
                    <a:pt x="297775" y="83437"/>
                  </a:lnTo>
                  <a:lnTo>
                    <a:pt x="297603" y="88478"/>
                  </a:lnTo>
                  <a:lnTo>
                    <a:pt x="296914" y="96154"/>
                  </a:lnTo>
                  <a:lnTo>
                    <a:pt x="295876" y="103836"/>
                  </a:lnTo>
                  <a:lnTo>
                    <a:pt x="294576" y="111163"/>
                  </a:lnTo>
                  <a:lnTo>
                    <a:pt x="271157" y="244983"/>
                  </a:lnTo>
                  <a:lnTo>
                    <a:pt x="324091" y="244983"/>
                  </a:lnTo>
                  <a:lnTo>
                    <a:pt x="348894" y="104749"/>
                  </a:lnTo>
                  <a:lnTo>
                    <a:pt x="350269" y="94442"/>
                  </a:lnTo>
                  <a:lnTo>
                    <a:pt x="351474" y="83437"/>
                  </a:lnTo>
                  <a:lnTo>
                    <a:pt x="352328" y="72886"/>
                  </a:lnTo>
                  <a:lnTo>
                    <a:pt x="352653" y="63944"/>
                  </a:lnTo>
                  <a:lnTo>
                    <a:pt x="350022" y="46723"/>
                  </a:lnTo>
                  <a:close/>
                </a:path>
                <a:path w="353059" h="245110">
                  <a:moveTo>
                    <a:pt x="297395" y="0"/>
                  </a:moveTo>
                  <a:lnTo>
                    <a:pt x="274202" y="3311"/>
                  </a:lnTo>
                  <a:lnTo>
                    <a:pt x="252672" y="12584"/>
                  </a:lnTo>
                  <a:lnTo>
                    <a:pt x="233248" y="27855"/>
                  </a:lnTo>
                  <a:lnTo>
                    <a:pt x="216369" y="49161"/>
                  </a:lnTo>
                  <a:lnTo>
                    <a:pt x="262401" y="49161"/>
                  </a:lnTo>
                  <a:lnTo>
                    <a:pt x="270230" y="46723"/>
                  </a:lnTo>
                  <a:lnTo>
                    <a:pt x="350022" y="46723"/>
                  </a:lnTo>
                  <a:lnTo>
                    <a:pt x="348366" y="35886"/>
                  </a:lnTo>
                  <a:lnTo>
                    <a:pt x="336616" y="15913"/>
                  </a:lnTo>
                  <a:lnTo>
                    <a:pt x="319070" y="3969"/>
                  </a:lnTo>
                  <a:lnTo>
                    <a:pt x="297395" y="0"/>
                  </a:lnTo>
                  <a:close/>
                </a:path>
                <a:path w="353059" h="245110">
                  <a:moveTo>
                    <a:pt x="162979" y="0"/>
                  </a:moveTo>
                  <a:lnTo>
                    <a:pt x="140859" y="2880"/>
                  </a:lnTo>
                  <a:lnTo>
                    <a:pt x="119837" y="11615"/>
                  </a:lnTo>
                  <a:lnTo>
                    <a:pt x="100482" y="26344"/>
                  </a:lnTo>
                  <a:lnTo>
                    <a:pt x="83362" y="47205"/>
                  </a:lnTo>
                  <a:lnTo>
                    <a:pt x="133888" y="47205"/>
                  </a:lnTo>
                  <a:lnTo>
                    <a:pt x="135331" y="46723"/>
                  </a:lnTo>
                  <a:lnTo>
                    <a:pt x="215817" y="46723"/>
                  </a:lnTo>
                  <a:lnTo>
                    <a:pt x="212235" y="30898"/>
                  </a:lnTo>
                  <a:lnTo>
                    <a:pt x="202314" y="15174"/>
                  </a:lnTo>
                  <a:lnTo>
                    <a:pt x="186073" y="4154"/>
                  </a:lnTo>
                  <a:lnTo>
                    <a:pt x="162979" y="0"/>
                  </a:lnTo>
                  <a:close/>
                </a:path>
              </a:pathLst>
            </a:custGeom>
            <a:solidFill>
              <a:srgbClr val="4F4B69"/>
            </a:solidFill>
          </p:spPr>
          <p:txBody>
            <a:bodyPr wrap="square" lIns="0" tIns="0" rIns="0" bIns="0" rtlCol="0"/>
            <a:lstStyle/>
            <a:p>
              <a:endParaRPr sz="1350"/>
            </a:p>
          </p:txBody>
        </p:sp>
        <p:sp>
          <p:nvSpPr>
            <p:cNvPr id="18" name="object 18"/>
            <p:cNvSpPr/>
            <p:nvPr/>
          </p:nvSpPr>
          <p:spPr>
            <a:xfrm>
              <a:off x="6110602" y="3384794"/>
              <a:ext cx="189071" cy="257175"/>
            </a:xfrm>
            <a:custGeom>
              <a:avLst/>
              <a:gdLst/>
              <a:ahLst/>
              <a:cxnLst/>
              <a:rect l="l" t="t" r="r" b="b"/>
              <a:pathLst>
                <a:path w="252095" h="342900">
                  <a:moveTo>
                    <a:pt x="107213" y="4432"/>
                  </a:moveTo>
                  <a:lnTo>
                    <a:pt x="58051" y="4432"/>
                  </a:lnTo>
                  <a:lnTo>
                    <a:pt x="54989" y="26728"/>
                  </a:lnTo>
                  <a:lnTo>
                    <a:pt x="52030" y="47771"/>
                  </a:lnTo>
                  <a:lnTo>
                    <a:pt x="48509" y="71726"/>
                  </a:lnTo>
                  <a:lnTo>
                    <a:pt x="44932" y="94424"/>
                  </a:lnTo>
                  <a:lnTo>
                    <a:pt x="0" y="342391"/>
                  </a:lnTo>
                  <a:lnTo>
                    <a:pt x="54292" y="342391"/>
                  </a:lnTo>
                  <a:lnTo>
                    <a:pt x="73037" y="240093"/>
                  </a:lnTo>
                  <a:lnTo>
                    <a:pt x="165408" y="240093"/>
                  </a:lnTo>
                  <a:lnTo>
                    <a:pt x="199636" y="217653"/>
                  </a:lnTo>
                  <a:lnTo>
                    <a:pt x="208656" y="206133"/>
                  </a:lnTo>
                  <a:lnTo>
                    <a:pt x="117995" y="206133"/>
                  </a:lnTo>
                  <a:lnTo>
                    <a:pt x="107023" y="205317"/>
                  </a:lnTo>
                  <a:lnTo>
                    <a:pt x="97277" y="202930"/>
                  </a:lnTo>
                  <a:lnTo>
                    <a:pt x="88761" y="199061"/>
                  </a:lnTo>
                  <a:lnTo>
                    <a:pt x="81483" y="193801"/>
                  </a:lnTo>
                  <a:lnTo>
                    <a:pt x="91300" y="135267"/>
                  </a:lnTo>
                  <a:lnTo>
                    <a:pt x="102108" y="97777"/>
                  </a:lnTo>
                  <a:lnTo>
                    <a:pt x="118360" y="69969"/>
                  </a:lnTo>
                  <a:lnTo>
                    <a:pt x="137941" y="52673"/>
                  </a:lnTo>
                  <a:lnTo>
                    <a:pt x="158737" y="46723"/>
                  </a:lnTo>
                  <a:lnTo>
                    <a:pt x="243803" y="46723"/>
                  </a:lnTo>
                  <a:lnTo>
                    <a:pt x="242874" y="44729"/>
                  </a:lnTo>
                  <a:lnTo>
                    <a:pt x="102095" y="44729"/>
                  </a:lnTo>
                  <a:lnTo>
                    <a:pt x="107213" y="4432"/>
                  </a:lnTo>
                  <a:close/>
                </a:path>
                <a:path w="252095" h="342900">
                  <a:moveTo>
                    <a:pt x="165408" y="240093"/>
                  </a:moveTo>
                  <a:lnTo>
                    <a:pt x="74015" y="240093"/>
                  </a:lnTo>
                  <a:lnTo>
                    <a:pt x="81477" y="243767"/>
                  </a:lnTo>
                  <a:lnTo>
                    <a:pt x="91771" y="247083"/>
                  </a:lnTo>
                  <a:lnTo>
                    <a:pt x="104535" y="249482"/>
                  </a:lnTo>
                  <a:lnTo>
                    <a:pt x="119405" y="250405"/>
                  </a:lnTo>
                  <a:lnTo>
                    <a:pt x="163038" y="241646"/>
                  </a:lnTo>
                  <a:lnTo>
                    <a:pt x="165408" y="240093"/>
                  </a:lnTo>
                  <a:close/>
                </a:path>
                <a:path w="252095" h="342900">
                  <a:moveTo>
                    <a:pt x="243803" y="46723"/>
                  </a:moveTo>
                  <a:lnTo>
                    <a:pt x="158737" y="46723"/>
                  </a:lnTo>
                  <a:lnTo>
                    <a:pt x="175836" y="50904"/>
                  </a:lnTo>
                  <a:lnTo>
                    <a:pt x="186956" y="61726"/>
                  </a:lnTo>
                  <a:lnTo>
                    <a:pt x="192980" y="76603"/>
                  </a:lnTo>
                  <a:lnTo>
                    <a:pt x="194792" y="92951"/>
                  </a:lnTo>
                  <a:lnTo>
                    <a:pt x="188788" y="133465"/>
                  </a:lnTo>
                  <a:lnTo>
                    <a:pt x="172381" y="169835"/>
                  </a:lnTo>
                  <a:lnTo>
                    <a:pt x="147981" y="196058"/>
                  </a:lnTo>
                  <a:lnTo>
                    <a:pt x="117995" y="206133"/>
                  </a:lnTo>
                  <a:lnTo>
                    <a:pt x="208656" y="206133"/>
                  </a:lnTo>
                  <a:lnTo>
                    <a:pt x="227669" y="181850"/>
                  </a:lnTo>
                  <a:lnTo>
                    <a:pt x="245610" y="137664"/>
                  </a:lnTo>
                  <a:lnTo>
                    <a:pt x="251929" y="88518"/>
                  </a:lnTo>
                  <a:lnTo>
                    <a:pt x="247643" y="54965"/>
                  </a:lnTo>
                  <a:lnTo>
                    <a:pt x="243803" y="46723"/>
                  </a:lnTo>
                  <a:close/>
                </a:path>
                <a:path w="252095" h="342900">
                  <a:moveTo>
                    <a:pt x="179793" y="0"/>
                  </a:moveTo>
                  <a:lnTo>
                    <a:pt x="158271" y="3242"/>
                  </a:lnTo>
                  <a:lnTo>
                    <a:pt x="137736" y="12030"/>
                  </a:lnTo>
                  <a:lnTo>
                    <a:pt x="119027" y="25985"/>
                  </a:lnTo>
                  <a:lnTo>
                    <a:pt x="102984" y="44729"/>
                  </a:lnTo>
                  <a:lnTo>
                    <a:pt x="242874" y="44729"/>
                  </a:lnTo>
                  <a:lnTo>
                    <a:pt x="234488" y="26728"/>
                  </a:lnTo>
                  <a:lnTo>
                    <a:pt x="212019" y="7257"/>
                  </a:lnTo>
                  <a:lnTo>
                    <a:pt x="179793" y="0"/>
                  </a:lnTo>
                  <a:close/>
                </a:path>
              </a:pathLst>
            </a:custGeom>
            <a:solidFill>
              <a:srgbClr val="4F4B69"/>
            </a:solidFill>
          </p:spPr>
          <p:txBody>
            <a:bodyPr wrap="square" lIns="0" tIns="0" rIns="0" bIns="0" rtlCol="0"/>
            <a:lstStyle/>
            <a:p>
              <a:endParaRPr sz="1350"/>
            </a:p>
          </p:txBody>
        </p:sp>
        <p:sp>
          <p:nvSpPr>
            <p:cNvPr id="19" name="object 19"/>
            <p:cNvSpPr/>
            <p:nvPr/>
          </p:nvSpPr>
          <p:spPr>
            <a:xfrm>
              <a:off x="6392332" y="3384785"/>
              <a:ext cx="168593" cy="188119"/>
            </a:xfrm>
            <a:custGeom>
              <a:avLst/>
              <a:gdLst/>
              <a:ahLst/>
              <a:cxnLst/>
              <a:rect l="l" t="t" r="r" b="b"/>
              <a:pathLst>
                <a:path w="224790" h="250825">
                  <a:moveTo>
                    <a:pt x="131572" y="0"/>
                  </a:moveTo>
                  <a:lnTo>
                    <a:pt x="88037" y="7966"/>
                  </a:lnTo>
                  <a:lnTo>
                    <a:pt x="51676" y="29958"/>
                  </a:lnTo>
                  <a:lnTo>
                    <a:pt x="23925" y="63118"/>
                  </a:lnTo>
                  <a:lnTo>
                    <a:pt x="6220" y="104584"/>
                  </a:lnTo>
                  <a:lnTo>
                    <a:pt x="0" y="151498"/>
                  </a:lnTo>
                  <a:lnTo>
                    <a:pt x="6458" y="191035"/>
                  </a:lnTo>
                  <a:lnTo>
                    <a:pt x="24985" y="222359"/>
                  </a:lnTo>
                  <a:lnTo>
                    <a:pt x="54312" y="242979"/>
                  </a:lnTo>
                  <a:lnTo>
                    <a:pt x="93167" y="250405"/>
                  </a:lnTo>
                  <a:lnTo>
                    <a:pt x="136706" y="242486"/>
                  </a:lnTo>
                  <a:lnTo>
                    <a:pt x="173080" y="220587"/>
                  </a:lnTo>
                  <a:lnTo>
                    <a:pt x="185207" y="206133"/>
                  </a:lnTo>
                  <a:lnTo>
                    <a:pt x="100685" y="206133"/>
                  </a:lnTo>
                  <a:lnTo>
                    <a:pt x="81886" y="202008"/>
                  </a:lnTo>
                  <a:lnTo>
                    <a:pt x="67905" y="190457"/>
                  </a:lnTo>
                  <a:lnTo>
                    <a:pt x="59189" y="172717"/>
                  </a:lnTo>
                  <a:lnTo>
                    <a:pt x="56184" y="150025"/>
                  </a:lnTo>
                  <a:lnTo>
                    <a:pt x="60817" y="114614"/>
                  </a:lnTo>
                  <a:lnTo>
                    <a:pt x="74274" y="80360"/>
                  </a:lnTo>
                  <a:lnTo>
                    <a:pt x="95891" y="54500"/>
                  </a:lnTo>
                  <a:lnTo>
                    <a:pt x="125006" y="44272"/>
                  </a:lnTo>
                  <a:lnTo>
                    <a:pt x="209361" y="44272"/>
                  </a:lnTo>
                  <a:lnTo>
                    <a:pt x="201188" y="29689"/>
                  </a:lnTo>
                  <a:lnTo>
                    <a:pt x="172020" y="8043"/>
                  </a:lnTo>
                  <a:lnTo>
                    <a:pt x="131572" y="0"/>
                  </a:lnTo>
                  <a:close/>
                </a:path>
                <a:path w="224790" h="250825">
                  <a:moveTo>
                    <a:pt x="209361" y="44272"/>
                  </a:moveTo>
                  <a:lnTo>
                    <a:pt x="125006" y="44272"/>
                  </a:lnTo>
                  <a:lnTo>
                    <a:pt x="145649" y="49420"/>
                  </a:lnTo>
                  <a:lnTo>
                    <a:pt x="159081" y="62591"/>
                  </a:lnTo>
                  <a:lnTo>
                    <a:pt x="166363" y="80373"/>
                  </a:lnTo>
                  <a:lnTo>
                    <a:pt x="168554" y="99352"/>
                  </a:lnTo>
                  <a:lnTo>
                    <a:pt x="163679" y="136166"/>
                  </a:lnTo>
                  <a:lnTo>
                    <a:pt x="149898" y="170635"/>
                  </a:lnTo>
                  <a:lnTo>
                    <a:pt x="128477" y="196158"/>
                  </a:lnTo>
                  <a:lnTo>
                    <a:pt x="100685" y="206133"/>
                  </a:lnTo>
                  <a:lnTo>
                    <a:pt x="185207" y="206133"/>
                  </a:lnTo>
                  <a:lnTo>
                    <a:pt x="200846" y="187493"/>
                  </a:lnTo>
                  <a:lnTo>
                    <a:pt x="218563" y="145991"/>
                  </a:lnTo>
                  <a:lnTo>
                    <a:pt x="224790" y="98869"/>
                  </a:lnTo>
                  <a:lnTo>
                    <a:pt x="218852" y="61207"/>
                  </a:lnTo>
                  <a:lnTo>
                    <a:pt x="209361" y="44272"/>
                  </a:lnTo>
                  <a:close/>
                </a:path>
              </a:pathLst>
            </a:custGeom>
            <a:solidFill>
              <a:srgbClr val="4F4B69"/>
            </a:solidFill>
          </p:spPr>
          <p:txBody>
            <a:bodyPr wrap="square" lIns="0" tIns="0" rIns="0" bIns="0" rtlCol="0"/>
            <a:lstStyle/>
            <a:p>
              <a:endParaRPr sz="1350"/>
            </a:p>
          </p:txBody>
        </p:sp>
        <p:sp>
          <p:nvSpPr>
            <p:cNvPr id="20" name="object 20"/>
            <p:cNvSpPr/>
            <p:nvPr/>
          </p:nvSpPr>
          <p:spPr>
            <a:xfrm>
              <a:off x="6658927" y="3388842"/>
              <a:ext cx="245269" cy="180022"/>
            </a:xfrm>
            <a:custGeom>
              <a:avLst/>
              <a:gdLst/>
              <a:ahLst/>
              <a:cxnLst/>
              <a:rect l="l" t="t" r="r" b="b"/>
              <a:pathLst>
                <a:path w="327025" h="240029">
                  <a:moveTo>
                    <a:pt x="54343" y="0"/>
                  </a:moveTo>
                  <a:lnTo>
                    <a:pt x="0" y="0"/>
                  </a:lnTo>
                  <a:lnTo>
                    <a:pt x="21081" y="239585"/>
                  </a:lnTo>
                  <a:lnTo>
                    <a:pt x="72148" y="239585"/>
                  </a:lnTo>
                  <a:lnTo>
                    <a:pt x="97064" y="187439"/>
                  </a:lnTo>
                  <a:lnTo>
                    <a:pt x="57594" y="187439"/>
                  </a:lnTo>
                  <a:lnTo>
                    <a:pt x="58475" y="170287"/>
                  </a:lnTo>
                  <a:lnTo>
                    <a:pt x="58927" y="154851"/>
                  </a:lnTo>
                  <a:lnTo>
                    <a:pt x="58932" y="132816"/>
                  </a:lnTo>
                  <a:lnTo>
                    <a:pt x="58559" y="116598"/>
                  </a:lnTo>
                  <a:lnTo>
                    <a:pt x="54343" y="0"/>
                  </a:lnTo>
                  <a:close/>
                </a:path>
                <a:path w="327025" h="240029">
                  <a:moveTo>
                    <a:pt x="191103" y="64452"/>
                  </a:moveTo>
                  <a:lnTo>
                    <a:pt x="150812" y="64452"/>
                  </a:lnTo>
                  <a:lnTo>
                    <a:pt x="150757" y="84326"/>
                  </a:lnTo>
                  <a:lnTo>
                    <a:pt x="151120" y="100430"/>
                  </a:lnTo>
                  <a:lnTo>
                    <a:pt x="151951" y="117796"/>
                  </a:lnTo>
                  <a:lnTo>
                    <a:pt x="153161" y="135293"/>
                  </a:lnTo>
                  <a:lnTo>
                    <a:pt x="163436" y="239585"/>
                  </a:lnTo>
                  <a:lnTo>
                    <a:pt x="214515" y="239585"/>
                  </a:lnTo>
                  <a:lnTo>
                    <a:pt x="238870" y="187439"/>
                  </a:lnTo>
                  <a:lnTo>
                    <a:pt x="197662" y="187439"/>
                  </a:lnTo>
                  <a:lnTo>
                    <a:pt x="197722" y="170287"/>
                  </a:lnTo>
                  <a:lnTo>
                    <a:pt x="197358" y="154851"/>
                  </a:lnTo>
                  <a:lnTo>
                    <a:pt x="196452" y="135293"/>
                  </a:lnTo>
                  <a:lnTo>
                    <a:pt x="195300" y="116598"/>
                  </a:lnTo>
                  <a:lnTo>
                    <a:pt x="191103" y="64452"/>
                  </a:lnTo>
                  <a:close/>
                </a:path>
                <a:path w="327025" h="240029">
                  <a:moveTo>
                    <a:pt x="185915" y="0"/>
                  </a:moveTo>
                  <a:lnTo>
                    <a:pt x="140525" y="0"/>
                  </a:lnTo>
                  <a:lnTo>
                    <a:pt x="85242" y="120014"/>
                  </a:lnTo>
                  <a:lnTo>
                    <a:pt x="77719" y="137761"/>
                  </a:lnTo>
                  <a:lnTo>
                    <a:pt x="70672" y="154851"/>
                  </a:lnTo>
                  <a:lnTo>
                    <a:pt x="64239" y="171378"/>
                  </a:lnTo>
                  <a:lnTo>
                    <a:pt x="58559" y="187439"/>
                  </a:lnTo>
                  <a:lnTo>
                    <a:pt x="97064" y="187439"/>
                  </a:lnTo>
                  <a:lnTo>
                    <a:pt x="123164" y="132816"/>
                  </a:lnTo>
                  <a:lnTo>
                    <a:pt x="129729" y="117055"/>
                  </a:lnTo>
                  <a:lnTo>
                    <a:pt x="135837" y="101392"/>
                  </a:lnTo>
                  <a:lnTo>
                    <a:pt x="142304" y="84326"/>
                  </a:lnTo>
                  <a:lnTo>
                    <a:pt x="149910" y="64452"/>
                  </a:lnTo>
                  <a:lnTo>
                    <a:pt x="191103" y="64452"/>
                  </a:lnTo>
                  <a:lnTo>
                    <a:pt x="185915" y="0"/>
                  </a:lnTo>
                  <a:close/>
                </a:path>
                <a:path w="327025" h="240029">
                  <a:moveTo>
                    <a:pt x="326415" y="0"/>
                  </a:moveTo>
                  <a:lnTo>
                    <a:pt x="271208" y="0"/>
                  </a:lnTo>
                  <a:lnTo>
                    <a:pt x="221975" y="117078"/>
                  </a:lnTo>
                  <a:lnTo>
                    <a:pt x="215146" y="136320"/>
                  </a:lnTo>
                  <a:lnTo>
                    <a:pt x="209438" y="153181"/>
                  </a:lnTo>
                  <a:lnTo>
                    <a:pt x="203587" y="171378"/>
                  </a:lnTo>
                  <a:lnTo>
                    <a:pt x="198627" y="187439"/>
                  </a:lnTo>
                  <a:lnTo>
                    <a:pt x="238870" y="187439"/>
                  </a:lnTo>
                  <a:lnTo>
                    <a:pt x="326415" y="0"/>
                  </a:lnTo>
                  <a:close/>
                </a:path>
              </a:pathLst>
            </a:custGeom>
            <a:solidFill>
              <a:srgbClr val="4F4B69"/>
            </a:solidFill>
          </p:spPr>
          <p:txBody>
            <a:bodyPr wrap="square" lIns="0" tIns="0" rIns="0" bIns="0" rtlCol="0"/>
            <a:lstStyle/>
            <a:p>
              <a:endParaRPr sz="1350"/>
            </a:p>
          </p:txBody>
        </p:sp>
        <p:sp>
          <p:nvSpPr>
            <p:cNvPr id="21" name="object 21"/>
            <p:cNvSpPr/>
            <p:nvPr/>
          </p:nvSpPr>
          <p:spPr>
            <a:xfrm>
              <a:off x="6970195" y="3384795"/>
              <a:ext cx="152400" cy="188119"/>
            </a:xfrm>
            <a:custGeom>
              <a:avLst/>
              <a:gdLst/>
              <a:ahLst/>
              <a:cxnLst/>
              <a:rect l="l" t="t" r="r" b="b"/>
              <a:pathLst>
                <a:path w="203200" h="250825">
                  <a:moveTo>
                    <a:pt x="129298" y="0"/>
                  </a:moveTo>
                  <a:lnTo>
                    <a:pt x="85615" y="8762"/>
                  </a:lnTo>
                  <a:lnTo>
                    <a:pt x="49769" y="32329"/>
                  </a:lnTo>
                  <a:lnTo>
                    <a:pt x="22836" y="66618"/>
                  </a:lnTo>
                  <a:lnTo>
                    <a:pt x="5888" y="107549"/>
                  </a:lnTo>
                  <a:lnTo>
                    <a:pt x="0" y="151041"/>
                  </a:lnTo>
                  <a:lnTo>
                    <a:pt x="5746" y="191261"/>
                  </a:lnTo>
                  <a:lnTo>
                    <a:pt x="23129" y="222673"/>
                  </a:lnTo>
                  <a:lnTo>
                    <a:pt x="52367" y="243111"/>
                  </a:lnTo>
                  <a:lnTo>
                    <a:pt x="93675" y="250405"/>
                  </a:lnTo>
                  <a:lnTo>
                    <a:pt x="114754" y="249136"/>
                  </a:lnTo>
                  <a:lnTo>
                    <a:pt x="135882" y="245419"/>
                  </a:lnTo>
                  <a:lnTo>
                    <a:pt x="156045" y="239395"/>
                  </a:lnTo>
                  <a:lnTo>
                    <a:pt x="174231" y="231203"/>
                  </a:lnTo>
                  <a:lnTo>
                    <a:pt x="171009" y="205143"/>
                  </a:lnTo>
                  <a:lnTo>
                    <a:pt x="106311" y="205143"/>
                  </a:lnTo>
                  <a:lnTo>
                    <a:pt x="91170" y="203579"/>
                  </a:lnTo>
                  <a:lnTo>
                    <a:pt x="59461" y="180530"/>
                  </a:lnTo>
                  <a:lnTo>
                    <a:pt x="53207" y="154120"/>
                  </a:lnTo>
                  <a:lnTo>
                    <a:pt x="53378" y="146608"/>
                  </a:lnTo>
                  <a:lnTo>
                    <a:pt x="113866" y="143695"/>
                  </a:lnTo>
                  <a:lnTo>
                    <a:pt x="161091" y="130792"/>
                  </a:lnTo>
                  <a:lnTo>
                    <a:pt x="191807" y="105994"/>
                  </a:lnTo>
                  <a:lnTo>
                    <a:pt x="192435" y="103784"/>
                  </a:lnTo>
                  <a:lnTo>
                    <a:pt x="59004" y="103784"/>
                  </a:lnTo>
                  <a:lnTo>
                    <a:pt x="66847" y="82012"/>
                  </a:lnTo>
                  <a:lnTo>
                    <a:pt x="80265" y="62409"/>
                  </a:lnTo>
                  <a:lnTo>
                    <a:pt x="98868" y="48247"/>
                  </a:lnTo>
                  <a:lnTo>
                    <a:pt x="122262" y="42798"/>
                  </a:lnTo>
                  <a:lnTo>
                    <a:pt x="198162" y="42798"/>
                  </a:lnTo>
                  <a:lnTo>
                    <a:pt x="197607" y="39835"/>
                  </a:lnTo>
                  <a:lnTo>
                    <a:pt x="182883" y="18559"/>
                  </a:lnTo>
                  <a:lnTo>
                    <a:pt x="159734" y="4853"/>
                  </a:lnTo>
                  <a:lnTo>
                    <a:pt x="129298" y="0"/>
                  </a:lnTo>
                  <a:close/>
                </a:path>
                <a:path w="203200" h="250825">
                  <a:moveTo>
                    <a:pt x="169062" y="189395"/>
                  </a:moveTo>
                  <a:lnTo>
                    <a:pt x="155958" y="195584"/>
                  </a:lnTo>
                  <a:lnTo>
                    <a:pt x="141197" y="200583"/>
                  </a:lnTo>
                  <a:lnTo>
                    <a:pt x="124680" y="203925"/>
                  </a:lnTo>
                  <a:lnTo>
                    <a:pt x="106311" y="205143"/>
                  </a:lnTo>
                  <a:lnTo>
                    <a:pt x="171009" y="205143"/>
                  </a:lnTo>
                  <a:lnTo>
                    <a:pt x="169062" y="189395"/>
                  </a:lnTo>
                  <a:close/>
                </a:path>
                <a:path w="203200" h="250825">
                  <a:moveTo>
                    <a:pt x="198162" y="42798"/>
                  </a:moveTo>
                  <a:lnTo>
                    <a:pt x="122262" y="42798"/>
                  </a:lnTo>
                  <a:lnTo>
                    <a:pt x="134088" y="44494"/>
                  </a:lnTo>
                  <a:lnTo>
                    <a:pt x="143240" y="49369"/>
                  </a:lnTo>
                  <a:lnTo>
                    <a:pt x="149148" y="57109"/>
                  </a:lnTo>
                  <a:lnTo>
                    <a:pt x="151244" y="67398"/>
                  </a:lnTo>
                  <a:lnTo>
                    <a:pt x="144732" y="85387"/>
                  </a:lnTo>
                  <a:lnTo>
                    <a:pt x="126193" y="96654"/>
                  </a:lnTo>
                  <a:lnTo>
                    <a:pt x="97119" y="102390"/>
                  </a:lnTo>
                  <a:lnTo>
                    <a:pt x="59004" y="103784"/>
                  </a:lnTo>
                  <a:lnTo>
                    <a:pt x="192435" y="103784"/>
                  </a:lnTo>
                  <a:lnTo>
                    <a:pt x="202768" y="67398"/>
                  </a:lnTo>
                  <a:lnTo>
                    <a:pt x="198162" y="42798"/>
                  </a:lnTo>
                  <a:close/>
                </a:path>
              </a:pathLst>
            </a:custGeom>
            <a:solidFill>
              <a:srgbClr val="4F4B69"/>
            </a:solidFill>
          </p:spPr>
          <p:txBody>
            <a:bodyPr wrap="square" lIns="0" tIns="0" rIns="0" bIns="0" rtlCol="0"/>
            <a:lstStyle/>
            <a:p>
              <a:endParaRPr sz="1350"/>
            </a:p>
          </p:txBody>
        </p:sp>
        <p:sp>
          <p:nvSpPr>
            <p:cNvPr id="22" name="object 22"/>
            <p:cNvSpPr/>
            <p:nvPr/>
          </p:nvSpPr>
          <p:spPr>
            <a:xfrm>
              <a:off x="7205206" y="3384794"/>
              <a:ext cx="124301" cy="183833"/>
            </a:xfrm>
            <a:custGeom>
              <a:avLst/>
              <a:gdLst/>
              <a:ahLst/>
              <a:cxnLst/>
              <a:rect l="l" t="t" r="r" b="b"/>
              <a:pathLst>
                <a:path w="165734" h="245110">
                  <a:moveTo>
                    <a:pt x="85674" y="5397"/>
                  </a:moveTo>
                  <a:lnTo>
                    <a:pt x="38404" y="5397"/>
                  </a:lnTo>
                  <a:lnTo>
                    <a:pt x="36433" y="23917"/>
                  </a:lnTo>
                  <a:lnTo>
                    <a:pt x="33932" y="46589"/>
                  </a:lnTo>
                  <a:lnTo>
                    <a:pt x="30734" y="71662"/>
                  </a:lnTo>
                  <a:lnTo>
                    <a:pt x="26670" y="97383"/>
                  </a:lnTo>
                  <a:lnTo>
                    <a:pt x="0" y="244983"/>
                  </a:lnTo>
                  <a:lnTo>
                    <a:pt x="54317" y="244983"/>
                  </a:lnTo>
                  <a:lnTo>
                    <a:pt x="71628" y="148539"/>
                  </a:lnTo>
                  <a:lnTo>
                    <a:pt x="96707" y="83121"/>
                  </a:lnTo>
                  <a:lnTo>
                    <a:pt x="144208" y="56070"/>
                  </a:lnTo>
                  <a:lnTo>
                    <a:pt x="154621" y="56070"/>
                  </a:lnTo>
                  <a:lnTo>
                    <a:pt x="154714" y="55587"/>
                  </a:lnTo>
                  <a:lnTo>
                    <a:pt x="80556" y="55587"/>
                  </a:lnTo>
                  <a:lnTo>
                    <a:pt x="82127" y="42762"/>
                  </a:lnTo>
                  <a:lnTo>
                    <a:pt x="83448" y="30121"/>
                  </a:lnTo>
                  <a:lnTo>
                    <a:pt x="84603" y="17665"/>
                  </a:lnTo>
                  <a:lnTo>
                    <a:pt x="85674" y="5397"/>
                  </a:lnTo>
                  <a:close/>
                </a:path>
                <a:path w="165734" h="245110">
                  <a:moveTo>
                    <a:pt x="154621" y="56070"/>
                  </a:moveTo>
                  <a:lnTo>
                    <a:pt x="151752" y="56070"/>
                  </a:lnTo>
                  <a:lnTo>
                    <a:pt x="154533" y="56527"/>
                  </a:lnTo>
                  <a:lnTo>
                    <a:pt x="154621" y="56070"/>
                  </a:lnTo>
                  <a:close/>
                </a:path>
                <a:path w="165734" h="245110">
                  <a:moveTo>
                    <a:pt x="157353" y="0"/>
                  </a:moveTo>
                  <a:lnTo>
                    <a:pt x="153149" y="0"/>
                  </a:lnTo>
                  <a:lnTo>
                    <a:pt x="131157" y="4188"/>
                  </a:lnTo>
                  <a:lnTo>
                    <a:pt x="111755" y="15801"/>
                  </a:lnTo>
                  <a:lnTo>
                    <a:pt x="95250" y="33411"/>
                  </a:lnTo>
                  <a:lnTo>
                    <a:pt x="81953" y="55587"/>
                  </a:lnTo>
                  <a:lnTo>
                    <a:pt x="154714" y="55587"/>
                  </a:lnTo>
                  <a:lnTo>
                    <a:pt x="165328" y="457"/>
                  </a:lnTo>
                  <a:lnTo>
                    <a:pt x="161569" y="457"/>
                  </a:lnTo>
                  <a:lnTo>
                    <a:pt x="157353" y="0"/>
                  </a:lnTo>
                  <a:close/>
                </a:path>
              </a:pathLst>
            </a:custGeom>
            <a:solidFill>
              <a:srgbClr val="4F4B69"/>
            </a:solidFill>
          </p:spPr>
          <p:txBody>
            <a:bodyPr wrap="square" lIns="0" tIns="0" rIns="0" bIns="0" rtlCol="0"/>
            <a:lstStyle/>
            <a:p>
              <a:endParaRPr sz="1350"/>
            </a:p>
          </p:txBody>
        </p:sp>
        <p:sp>
          <p:nvSpPr>
            <p:cNvPr id="23" name="object 23"/>
            <p:cNvSpPr/>
            <p:nvPr/>
          </p:nvSpPr>
          <p:spPr>
            <a:xfrm>
              <a:off x="7397353" y="3314299"/>
              <a:ext cx="85725" cy="254318"/>
            </a:xfrm>
            <a:custGeom>
              <a:avLst/>
              <a:gdLst/>
              <a:ahLst/>
              <a:cxnLst/>
              <a:rect l="l" t="t" r="r" b="b"/>
              <a:pathLst>
                <a:path w="114300" h="339089">
                  <a:moveTo>
                    <a:pt x="97917" y="99390"/>
                  </a:moveTo>
                  <a:lnTo>
                    <a:pt x="43599" y="99390"/>
                  </a:lnTo>
                  <a:lnTo>
                    <a:pt x="0" y="338975"/>
                  </a:lnTo>
                  <a:lnTo>
                    <a:pt x="54317" y="338975"/>
                  </a:lnTo>
                  <a:lnTo>
                    <a:pt x="97917" y="99390"/>
                  </a:lnTo>
                  <a:close/>
                </a:path>
                <a:path w="114300" h="339089">
                  <a:moveTo>
                    <a:pt x="84772" y="0"/>
                  </a:moveTo>
                  <a:lnTo>
                    <a:pt x="72162" y="2543"/>
                  </a:lnTo>
                  <a:lnTo>
                    <a:pt x="61731" y="9653"/>
                  </a:lnTo>
                  <a:lnTo>
                    <a:pt x="54629" y="20547"/>
                  </a:lnTo>
                  <a:lnTo>
                    <a:pt x="52006" y="34442"/>
                  </a:lnTo>
                  <a:lnTo>
                    <a:pt x="54020" y="46891"/>
                  </a:lnTo>
                  <a:lnTo>
                    <a:pt x="59682" y="56524"/>
                  </a:lnTo>
                  <a:lnTo>
                    <a:pt x="68417" y="62742"/>
                  </a:lnTo>
                  <a:lnTo>
                    <a:pt x="79654" y="64947"/>
                  </a:lnTo>
                  <a:lnTo>
                    <a:pt x="92825" y="62543"/>
                  </a:lnTo>
                  <a:lnTo>
                    <a:pt x="103585" y="55664"/>
                  </a:lnTo>
                  <a:lnTo>
                    <a:pt x="110924" y="44813"/>
                  </a:lnTo>
                  <a:lnTo>
                    <a:pt x="113830" y="30492"/>
                  </a:lnTo>
                  <a:lnTo>
                    <a:pt x="111731" y="18055"/>
                  </a:lnTo>
                  <a:lnTo>
                    <a:pt x="105811" y="8426"/>
                  </a:lnTo>
                  <a:lnTo>
                    <a:pt x="96636" y="2207"/>
                  </a:lnTo>
                  <a:lnTo>
                    <a:pt x="84772" y="0"/>
                  </a:lnTo>
                  <a:close/>
                </a:path>
              </a:pathLst>
            </a:custGeom>
            <a:solidFill>
              <a:srgbClr val="4F4B69"/>
            </a:solidFill>
          </p:spPr>
          <p:txBody>
            <a:bodyPr wrap="square" lIns="0" tIns="0" rIns="0" bIns="0" rtlCol="0"/>
            <a:lstStyle/>
            <a:p>
              <a:endParaRPr sz="1350"/>
            </a:p>
          </p:txBody>
        </p:sp>
        <p:sp>
          <p:nvSpPr>
            <p:cNvPr id="24" name="object 24"/>
            <p:cNvSpPr/>
            <p:nvPr/>
          </p:nvSpPr>
          <p:spPr>
            <a:xfrm>
              <a:off x="7555067" y="3384794"/>
              <a:ext cx="169545" cy="183833"/>
            </a:xfrm>
            <a:custGeom>
              <a:avLst/>
              <a:gdLst/>
              <a:ahLst/>
              <a:cxnLst/>
              <a:rect l="l" t="t" r="r" b="b"/>
              <a:pathLst>
                <a:path w="226059" h="245110">
                  <a:moveTo>
                    <a:pt x="89941" y="5397"/>
                  </a:moveTo>
                  <a:lnTo>
                    <a:pt x="41249" y="5397"/>
                  </a:lnTo>
                  <a:lnTo>
                    <a:pt x="39020" y="21713"/>
                  </a:lnTo>
                  <a:lnTo>
                    <a:pt x="36444" y="39600"/>
                  </a:lnTo>
                  <a:lnTo>
                    <a:pt x="33346" y="58955"/>
                  </a:lnTo>
                  <a:lnTo>
                    <a:pt x="29552" y="79679"/>
                  </a:lnTo>
                  <a:lnTo>
                    <a:pt x="0" y="244983"/>
                  </a:lnTo>
                  <a:lnTo>
                    <a:pt x="54317" y="244983"/>
                  </a:lnTo>
                  <a:lnTo>
                    <a:pt x="74053" y="134302"/>
                  </a:lnTo>
                  <a:lnTo>
                    <a:pt x="85086" y="96952"/>
                  </a:lnTo>
                  <a:lnTo>
                    <a:pt x="101647" y="69476"/>
                  </a:lnTo>
                  <a:lnTo>
                    <a:pt x="121023" y="52519"/>
                  </a:lnTo>
                  <a:lnTo>
                    <a:pt x="135549" y="48196"/>
                  </a:lnTo>
                  <a:lnTo>
                    <a:pt x="84772" y="48196"/>
                  </a:lnTo>
                  <a:lnTo>
                    <a:pt x="89941" y="5397"/>
                  </a:lnTo>
                  <a:close/>
                </a:path>
                <a:path w="226059" h="245110">
                  <a:moveTo>
                    <a:pt x="222828" y="46723"/>
                  </a:moveTo>
                  <a:lnTo>
                    <a:pt x="140500" y="46723"/>
                  </a:lnTo>
                  <a:lnTo>
                    <a:pt x="154073" y="49263"/>
                  </a:lnTo>
                  <a:lnTo>
                    <a:pt x="162898" y="56367"/>
                  </a:lnTo>
                  <a:lnTo>
                    <a:pt x="167676" y="67259"/>
                  </a:lnTo>
                  <a:lnTo>
                    <a:pt x="169113" y="81165"/>
                  </a:lnTo>
                  <a:lnTo>
                    <a:pt x="168870" y="88319"/>
                  </a:lnTo>
                  <a:lnTo>
                    <a:pt x="168226" y="95654"/>
                  </a:lnTo>
                  <a:lnTo>
                    <a:pt x="167329" y="102807"/>
                  </a:lnTo>
                  <a:lnTo>
                    <a:pt x="166293" y="109689"/>
                  </a:lnTo>
                  <a:lnTo>
                    <a:pt x="141909" y="244983"/>
                  </a:lnTo>
                  <a:lnTo>
                    <a:pt x="196748" y="244983"/>
                  </a:lnTo>
                  <a:lnTo>
                    <a:pt x="221513" y="105257"/>
                  </a:lnTo>
                  <a:lnTo>
                    <a:pt x="225742" y="65925"/>
                  </a:lnTo>
                  <a:lnTo>
                    <a:pt x="222828" y="46723"/>
                  </a:lnTo>
                  <a:close/>
                </a:path>
                <a:path w="226059" h="245110">
                  <a:moveTo>
                    <a:pt x="167703" y="0"/>
                  </a:moveTo>
                  <a:lnTo>
                    <a:pt x="144414" y="3035"/>
                  </a:lnTo>
                  <a:lnTo>
                    <a:pt x="122667" y="12111"/>
                  </a:lnTo>
                  <a:lnTo>
                    <a:pt x="102947" y="27180"/>
                  </a:lnTo>
                  <a:lnTo>
                    <a:pt x="85737" y="48196"/>
                  </a:lnTo>
                  <a:lnTo>
                    <a:pt x="135549" y="48196"/>
                  </a:lnTo>
                  <a:lnTo>
                    <a:pt x="140500" y="46723"/>
                  </a:lnTo>
                  <a:lnTo>
                    <a:pt x="222828" y="46723"/>
                  </a:lnTo>
                  <a:lnTo>
                    <a:pt x="221281" y="36529"/>
                  </a:lnTo>
                  <a:lnTo>
                    <a:pt x="209010" y="15989"/>
                  </a:lnTo>
                  <a:lnTo>
                    <a:pt x="190595" y="3935"/>
                  </a:lnTo>
                  <a:lnTo>
                    <a:pt x="167703" y="0"/>
                  </a:lnTo>
                  <a:close/>
                </a:path>
              </a:pathLst>
            </a:custGeom>
            <a:solidFill>
              <a:srgbClr val="4F4B69"/>
            </a:solidFill>
          </p:spPr>
          <p:txBody>
            <a:bodyPr wrap="square" lIns="0" tIns="0" rIns="0" bIns="0" rtlCol="0"/>
            <a:lstStyle/>
            <a:p>
              <a:endParaRPr sz="1350"/>
            </a:p>
          </p:txBody>
        </p:sp>
        <p:sp>
          <p:nvSpPr>
            <p:cNvPr id="25" name="object 25"/>
            <p:cNvSpPr/>
            <p:nvPr/>
          </p:nvSpPr>
          <p:spPr>
            <a:xfrm>
              <a:off x="7815395" y="3384794"/>
              <a:ext cx="178118" cy="260985"/>
            </a:xfrm>
            <a:custGeom>
              <a:avLst/>
              <a:gdLst/>
              <a:ahLst/>
              <a:cxnLst/>
              <a:rect l="l" t="t" r="r" b="b"/>
              <a:pathLst>
                <a:path w="237490" h="347979">
                  <a:moveTo>
                    <a:pt x="13576" y="287782"/>
                  </a:moveTo>
                  <a:lnTo>
                    <a:pt x="0" y="331571"/>
                  </a:lnTo>
                  <a:lnTo>
                    <a:pt x="13365" y="338265"/>
                  </a:lnTo>
                  <a:lnTo>
                    <a:pt x="30370" y="343382"/>
                  </a:lnTo>
                  <a:lnTo>
                    <a:pt x="50097" y="346652"/>
                  </a:lnTo>
                  <a:lnTo>
                    <a:pt x="71627" y="347802"/>
                  </a:lnTo>
                  <a:lnTo>
                    <a:pt x="93506" y="346558"/>
                  </a:lnTo>
                  <a:lnTo>
                    <a:pt x="115557" y="342272"/>
                  </a:lnTo>
                  <a:lnTo>
                    <a:pt x="136721" y="334112"/>
                  </a:lnTo>
                  <a:lnTo>
                    <a:pt x="155943" y="321246"/>
                  </a:lnTo>
                  <a:lnTo>
                    <a:pt x="172506" y="302069"/>
                  </a:lnTo>
                  <a:lnTo>
                    <a:pt x="73545" y="302069"/>
                  </a:lnTo>
                  <a:lnTo>
                    <a:pt x="56913" y="301015"/>
                  </a:lnTo>
                  <a:lnTo>
                    <a:pt x="40379" y="298069"/>
                  </a:lnTo>
                  <a:lnTo>
                    <a:pt x="25436" y="293550"/>
                  </a:lnTo>
                  <a:lnTo>
                    <a:pt x="13576" y="287782"/>
                  </a:lnTo>
                  <a:close/>
                </a:path>
                <a:path w="237490" h="347979">
                  <a:moveTo>
                    <a:pt x="204980" y="201701"/>
                  </a:moveTo>
                  <a:lnTo>
                    <a:pt x="153149" y="201701"/>
                  </a:lnTo>
                  <a:lnTo>
                    <a:pt x="147523" y="228752"/>
                  </a:lnTo>
                  <a:lnTo>
                    <a:pt x="136226" y="263670"/>
                  </a:lnTo>
                  <a:lnTo>
                    <a:pt x="119654" y="286265"/>
                  </a:lnTo>
                  <a:lnTo>
                    <a:pt x="98522" y="298434"/>
                  </a:lnTo>
                  <a:lnTo>
                    <a:pt x="73545" y="302069"/>
                  </a:lnTo>
                  <a:lnTo>
                    <a:pt x="172506" y="302069"/>
                  </a:lnTo>
                  <a:lnTo>
                    <a:pt x="172926" y="301582"/>
                  </a:lnTo>
                  <a:lnTo>
                    <a:pt x="185834" y="276894"/>
                  </a:lnTo>
                  <a:lnTo>
                    <a:pt x="195496" y="247687"/>
                  </a:lnTo>
                  <a:lnTo>
                    <a:pt x="202742" y="214464"/>
                  </a:lnTo>
                  <a:lnTo>
                    <a:pt x="204980" y="201701"/>
                  </a:lnTo>
                  <a:close/>
                </a:path>
                <a:path w="237490" h="347979">
                  <a:moveTo>
                    <a:pt x="158241" y="0"/>
                  </a:moveTo>
                  <a:lnTo>
                    <a:pt x="106409" y="8878"/>
                  </a:lnTo>
                  <a:lnTo>
                    <a:pt x="64857" y="33010"/>
                  </a:lnTo>
                  <a:lnTo>
                    <a:pt x="34336" y="68643"/>
                  </a:lnTo>
                  <a:lnTo>
                    <a:pt x="15595" y="112023"/>
                  </a:lnTo>
                  <a:lnTo>
                    <a:pt x="9385" y="159397"/>
                  </a:lnTo>
                  <a:lnTo>
                    <a:pt x="14115" y="191710"/>
                  </a:lnTo>
                  <a:lnTo>
                    <a:pt x="27930" y="218668"/>
                  </a:lnTo>
                  <a:lnTo>
                    <a:pt x="50265" y="237139"/>
                  </a:lnTo>
                  <a:lnTo>
                    <a:pt x="80556" y="243992"/>
                  </a:lnTo>
                  <a:lnTo>
                    <a:pt x="101372" y="241397"/>
                  </a:lnTo>
                  <a:lnTo>
                    <a:pt x="120251" y="233548"/>
                  </a:lnTo>
                  <a:lnTo>
                    <a:pt x="137189" y="220348"/>
                  </a:lnTo>
                  <a:lnTo>
                    <a:pt x="152184" y="201701"/>
                  </a:lnTo>
                  <a:lnTo>
                    <a:pt x="204980" y="201701"/>
                  </a:lnTo>
                  <a:lnTo>
                    <a:pt x="205408" y="199263"/>
                  </a:lnTo>
                  <a:lnTo>
                    <a:pt x="103035" y="199263"/>
                  </a:lnTo>
                  <a:lnTo>
                    <a:pt x="85856" y="195179"/>
                  </a:lnTo>
                  <a:lnTo>
                    <a:pt x="74575" y="184313"/>
                  </a:lnTo>
                  <a:lnTo>
                    <a:pt x="68393" y="168739"/>
                  </a:lnTo>
                  <a:lnTo>
                    <a:pt x="66509" y="150533"/>
                  </a:lnTo>
                  <a:lnTo>
                    <a:pt x="72522" y="112205"/>
                  </a:lnTo>
                  <a:lnTo>
                    <a:pt x="89331" y="78257"/>
                  </a:lnTo>
                  <a:lnTo>
                    <a:pt x="115094" y="53996"/>
                  </a:lnTo>
                  <a:lnTo>
                    <a:pt x="147967" y="44729"/>
                  </a:lnTo>
                  <a:lnTo>
                    <a:pt x="232501" y="44729"/>
                  </a:lnTo>
                  <a:lnTo>
                    <a:pt x="237413" y="16713"/>
                  </a:lnTo>
                  <a:lnTo>
                    <a:pt x="220312" y="9954"/>
                  </a:lnTo>
                  <a:lnTo>
                    <a:pt x="201014" y="4670"/>
                  </a:lnTo>
                  <a:lnTo>
                    <a:pt x="180122" y="1229"/>
                  </a:lnTo>
                  <a:lnTo>
                    <a:pt x="158241" y="0"/>
                  </a:lnTo>
                  <a:close/>
                </a:path>
                <a:path w="237490" h="347979">
                  <a:moveTo>
                    <a:pt x="232501" y="44729"/>
                  </a:moveTo>
                  <a:lnTo>
                    <a:pt x="147967" y="44729"/>
                  </a:lnTo>
                  <a:lnTo>
                    <a:pt x="157210" y="45237"/>
                  </a:lnTo>
                  <a:lnTo>
                    <a:pt x="165666" y="46578"/>
                  </a:lnTo>
                  <a:lnTo>
                    <a:pt x="172886" y="48474"/>
                  </a:lnTo>
                  <a:lnTo>
                    <a:pt x="178422" y="50647"/>
                  </a:lnTo>
                  <a:lnTo>
                    <a:pt x="165328" y="121996"/>
                  </a:lnTo>
                  <a:lnTo>
                    <a:pt x="156045" y="152328"/>
                  </a:lnTo>
                  <a:lnTo>
                    <a:pt x="141363" y="176860"/>
                  </a:lnTo>
                  <a:lnTo>
                    <a:pt x="123091" y="193276"/>
                  </a:lnTo>
                  <a:lnTo>
                    <a:pt x="103035" y="199263"/>
                  </a:lnTo>
                  <a:lnTo>
                    <a:pt x="205408" y="199263"/>
                  </a:lnTo>
                  <a:lnTo>
                    <a:pt x="232501" y="44729"/>
                  </a:lnTo>
                  <a:close/>
                </a:path>
              </a:pathLst>
            </a:custGeom>
            <a:solidFill>
              <a:srgbClr val="4F4B69"/>
            </a:solidFill>
          </p:spPr>
          <p:txBody>
            <a:bodyPr wrap="square" lIns="0" tIns="0" rIns="0" bIns="0" rtlCol="0"/>
            <a:lstStyle/>
            <a:p>
              <a:endParaRPr sz="1350"/>
            </a:p>
          </p:txBody>
        </p:sp>
        <p:sp>
          <p:nvSpPr>
            <p:cNvPr id="26" name="object 26"/>
            <p:cNvSpPr/>
            <p:nvPr/>
          </p:nvSpPr>
          <p:spPr>
            <a:xfrm>
              <a:off x="8215865" y="3319834"/>
              <a:ext cx="140970" cy="249079"/>
            </a:xfrm>
            <a:custGeom>
              <a:avLst/>
              <a:gdLst/>
              <a:ahLst/>
              <a:cxnLst/>
              <a:rect l="l" t="t" r="r" b="b"/>
              <a:pathLst>
                <a:path w="187959" h="332104">
                  <a:moveTo>
                    <a:pt x="114261" y="0"/>
                  </a:moveTo>
                  <a:lnTo>
                    <a:pt x="59944" y="0"/>
                  </a:lnTo>
                  <a:lnTo>
                    <a:pt x="0" y="331584"/>
                  </a:lnTo>
                  <a:lnTo>
                    <a:pt x="178422" y="331584"/>
                  </a:lnTo>
                  <a:lnTo>
                    <a:pt x="187350" y="281432"/>
                  </a:lnTo>
                  <a:lnTo>
                    <a:pt x="63703" y="281432"/>
                  </a:lnTo>
                  <a:lnTo>
                    <a:pt x="114261" y="0"/>
                  </a:lnTo>
                  <a:close/>
                </a:path>
              </a:pathLst>
            </a:custGeom>
            <a:solidFill>
              <a:srgbClr val="4F4B69"/>
            </a:solidFill>
          </p:spPr>
          <p:txBody>
            <a:bodyPr wrap="square" lIns="0" tIns="0" rIns="0" bIns="0" rtlCol="0"/>
            <a:lstStyle/>
            <a:p>
              <a:endParaRPr sz="1350"/>
            </a:p>
          </p:txBody>
        </p:sp>
        <p:sp>
          <p:nvSpPr>
            <p:cNvPr id="27" name="object 27"/>
            <p:cNvSpPr/>
            <p:nvPr/>
          </p:nvSpPr>
          <p:spPr>
            <a:xfrm>
              <a:off x="8448418" y="3314299"/>
              <a:ext cx="85725" cy="254318"/>
            </a:xfrm>
            <a:custGeom>
              <a:avLst/>
              <a:gdLst/>
              <a:ahLst/>
              <a:cxnLst/>
              <a:rect l="l" t="t" r="r" b="b"/>
              <a:pathLst>
                <a:path w="114300" h="339089">
                  <a:moveTo>
                    <a:pt x="97866" y="99390"/>
                  </a:moveTo>
                  <a:lnTo>
                    <a:pt x="43522" y="99390"/>
                  </a:lnTo>
                  <a:lnTo>
                    <a:pt x="0" y="338975"/>
                  </a:lnTo>
                  <a:lnTo>
                    <a:pt x="54317" y="338975"/>
                  </a:lnTo>
                  <a:lnTo>
                    <a:pt x="97866" y="99390"/>
                  </a:lnTo>
                  <a:close/>
                </a:path>
                <a:path w="114300" h="339089">
                  <a:moveTo>
                    <a:pt x="84772" y="0"/>
                  </a:moveTo>
                  <a:lnTo>
                    <a:pt x="72129" y="2543"/>
                  </a:lnTo>
                  <a:lnTo>
                    <a:pt x="61688" y="9653"/>
                  </a:lnTo>
                  <a:lnTo>
                    <a:pt x="54588" y="20547"/>
                  </a:lnTo>
                  <a:lnTo>
                    <a:pt x="51968" y="34442"/>
                  </a:lnTo>
                  <a:lnTo>
                    <a:pt x="53978" y="46891"/>
                  </a:lnTo>
                  <a:lnTo>
                    <a:pt x="59632" y="56524"/>
                  </a:lnTo>
                  <a:lnTo>
                    <a:pt x="68363" y="62742"/>
                  </a:lnTo>
                  <a:lnTo>
                    <a:pt x="79603" y="64947"/>
                  </a:lnTo>
                  <a:lnTo>
                    <a:pt x="92797" y="62543"/>
                  </a:lnTo>
                  <a:lnTo>
                    <a:pt x="103560" y="55664"/>
                  </a:lnTo>
                  <a:lnTo>
                    <a:pt x="110902" y="44813"/>
                  </a:lnTo>
                  <a:lnTo>
                    <a:pt x="113830" y="30492"/>
                  </a:lnTo>
                  <a:lnTo>
                    <a:pt x="111722" y="18055"/>
                  </a:lnTo>
                  <a:lnTo>
                    <a:pt x="105787" y="8426"/>
                  </a:lnTo>
                  <a:lnTo>
                    <a:pt x="96610" y="2207"/>
                  </a:lnTo>
                  <a:lnTo>
                    <a:pt x="84772" y="0"/>
                  </a:lnTo>
                  <a:close/>
                </a:path>
              </a:pathLst>
            </a:custGeom>
            <a:solidFill>
              <a:srgbClr val="4F4B69"/>
            </a:solidFill>
          </p:spPr>
          <p:txBody>
            <a:bodyPr wrap="square" lIns="0" tIns="0" rIns="0" bIns="0" rtlCol="0"/>
            <a:lstStyle/>
            <a:p>
              <a:endParaRPr sz="1350"/>
            </a:p>
          </p:txBody>
        </p:sp>
        <p:sp>
          <p:nvSpPr>
            <p:cNvPr id="28" name="object 28"/>
            <p:cNvSpPr/>
            <p:nvPr/>
          </p:nvSpPr>
          <p:spPr>
            <a:xfrm>
              <a:off x="8615991" y="3388842"/>
              <a:ext cx="165734" cy="180022"/>
            </a:xfrm>
            <a:custGeom>
              <a:avLst/>
              <a:gdLst/>
              <a:ahLst/>
              <a:cxnLst/>
              <a:rect l="l" t="t" r="r" b="b"/>
              <a:pathLst>
                <a:path w="220979" h="240029">
                  <a:moveTo>
                    <a:pt x="56184" y="0"/>
                  </a:moveTo>
                  <a:lnTo>
                    <a:pt x="0" y="0"/>
                  </a:lnTo>
                  <a:lnTo>
                    <a:pt x="38874" y="239585"/>
                  </a:lnTo>
                  <a:lnTo>
                    <a:pt x="93649" y="239585"/>
                  </a:lnTo>
                  <a:lnTo>
                    <a:pt x="124416" y="181508"/>
                  </a:lnTo>
                  <a:lnTo>
                    <a:pt x="77254" y="181508"/>
                  </a:lnTo>
                  <a:lnTo>
                    <a:pt x="76041" y="169127"/>
                  </a:lnTo>
                  <a:lnTo>
                    <a:pt x="72744" y="138636"/>
                  </a:lnTo>
                  <a:lnTo>
                    <a:pt x="70738" y="119062"/>
                  </a:lnTo>
                  <a:lnTo>
                    <a:pt x="56184" y="0"/>
                  </a:lnTo>
                  <a:close/>
                </a:path>
                <a:path w="220979" h="240029">
                  <a:moveTo>
                    <a:pt x="220573" y="0"/>
                  </a:moveTo>
                  <a:lnTo>
                    <a:pt x="160159" y="0"/>
                  </a:lnTo>
                  <a:lnTo>
                    <a:pt x="103492" y="120535"/>
                  </a:lnTo>
                  <a:lnTo>
                    <a:pt x="95064" y="139951"/>
                  </a:lnTo>
                  <a:lnTo>
                    <a:pt x="88434" y="156008"/>
                  </a:lnTo>
                  <a:lnTo>
                    <a:pt x="83127" y="169572"/>
                  </a:lnTo>
                  <a:lnTo>
                    <a:pt x="78663" y="181508"/>
                  </a:lnTo>
                  <a:lnTo>
                    <a:pt x="124416" y="181508"/>
                  </a:lnTo>
                  <a:lnTo>
                    <a:pt x="220573" y="0"/>
                  </a:lnTo>
                  <a:close/>
                </a:path>
              </a:pathLst>
            </a:custGeom>
            <a:solidFill>
              <a:srgbClr val="4F4B69"/>
            </a:solidFill>
          </p:spPr>
          <p:txBody>
            <a:bodyPr wrap="square" lIns="0" tIns="0" rIns="0" bIns="0" rtlCol="0"/>
            <a:lstStyle/>
            <a:p>
              <a:endParaRPr sz="1350"/>
            </a:p>
          </p:txBody>
        </p:sp>
        <p:sp>
          <p:nvSpPr>
            <p:cNvPr id="29" name="object 29"/>
            <p:cNvSpPr/>
            <p:nvPr/>
          </p:nvSpPr>
          <p:spPr>
            <a:xfrm>
              <a:off x="8847486" y="3384795"/>
              <a:ext cx="152400" cy="188119"/>
            </a:xfrm>
            <a:custGeom>
              <a:avLst/>
              <a:gdLst/>
              <a:ahLst/>
              <a:cxnLst/>
              <a:rect l="l" t="t" r="r" b="b"/>
              <a:pathLst>
                <a:path w="203200" h="250825">
                  <a:moveTo>
                    <a:pt x="129273" y="0"/>
                  </a:moveTo>
                  <a:lnTo>
                    <a:pt x="85607" y="8762"/>
                  </a:lnTo>
                  <a:lnTo>
                    <a:pt x="49769" y="32329"/>
                  </a:lnTo>
                  <a:lnTo>
                    <a:pt x="22838" y="66618"/>
                  </a:lnTo>
                  <a:lnTo>
                    <a:pt x="5889" y="107549"/>
                  </a:lnTo>
                  <a:lnTo>
                    <a:pt x="0" y="151041"/>
                  </a:lnTo>
                  <a:lnTo>
                    <a:pt x="5745" y="191261"/>
                  </a:lnTo>
                  <a:lnTo>
                    <a:pt x="23126" y="222673"/>
                  </a:lnTo>
                  <a:lnTo>
                    <a:pt x="52356" y="243111"/>
                  </a:lnTo>
                  <a:lnTo>
                    <a:pt x="93649" y="250405"/>
                  </a:lnTo>
                  <a:lnTo>
                    <a:pt x="114743" y="249136"/>
                  </a:lnTo>
                  <a:lnTo>
                    <a:pt x="135878" y="245419"/>
                  </a:lnTo>
                  <a:lnTo>
                    <a:pt x="156045" y="239395"/>
                  </a:lnTo>
                  <a:lnTo>
                    <a:pt x="174231" y="231203"/>
                  </a:lnTo>
                  <a:lnTo>
                    <a:pt x="171001" y="205143"/>
                  </a:lnTo>
                  <a:lnTo>
                    <a:pt x="106311" y="205143"/>
                  </a:lnTo>
                  <a:lnTo>
                    <a:pt x="91159" y="203579"/>
                  </a:lnTo>
                  <a:lnTo>
                    <a:pt x="59436" y="180530"/>
                  </a:lnTo>
                  <a:lnTo>
                    <a:pt x="53208" y="154120"/>
                  </a:lnTo>
                  <a:lnTo>
                    <a:pt x="53378" y="146608"/>
                  </a:lnTo>
                  <a:lnTo>
                    <a:pt x="113868" y="143695"/>
                  </a:lnTo>
                  <a:lnTo>
                    <a:pt x="161097" y="130792"/>
                  </a:lnTo>
                  <a:lnTo>
                    <a:pt x="191818" y="105994"/>
                  </a:lnTo>
                  <a:lnTo>
                    <a:pt x="192446" y="103784"/>
                  </a:lnTo>
                  <a:lnTo>
                    <a:pt x="59004" y="103784"/>
                  </a:lnTo>
                  <a:lnTo>
                    <a:pt x="66847" y="82012"/>
                  </a:lnTo>
                  <a:lnTo>
                    <a:pt x="80265" y="62409"/>
                  </a:lnTo>
                  <a:lnTo>
                    <a:pt x="98868" y="48247"/>
                  </a:lnTo>
                  <a:lnTo>
                    <a:pt x="122262" y="42798"/>
                  </a:lnTo>
                  <a:lnTo>
                    <a:pt x="198172" y="42798"/>
                  </a:lnTo>
                  <a:lnTo>
                    <a:pt x="197617" y="39835"/>
                  </a:lnTo>
                  <a:lnTo>
                    <a:pt x="182886" y="18559"/>
                  </a:lnTo>
                  <a:lnTo>
                    <a:pt x="159725" y="4853"/>
                  </a:lnTo>
                  <a:lnTo>
                    <a:pt x="129273" y="0"/>
                  </a:lnTo>
                  <a:close/>
                </a:path>
                <a:path w="203200" h="250825">
                  <a:moveTo>
                    <a:pt x="169049" y="189395"/>
                  </a:moveTo>
                  <a:lnTo>
                    <a:pt x="155955" y="195584"/>
                  </a:lnTo>
                  <a:lnTo>
                    <a:pt x="141200" y="200583"/>
                  </a:lnTo>
                  <a:lnTo>
                    <a:pt x="124685" y="203925"/>
                  </a:lnTo>
                  <a:lnTo>
                    <a:pt x="106311" y="205143"/>
                  </a:lnTo>
                  <a:lnTo>
                    <a:pt x="171001" y="205143"/>
                  </a:lnTo>
                  <a:lnTo>
                    <a:pt x="169049" y="189395"/>
                  </a:lnTo>
                  <a:close/>
                </a:path>
                <a:path w="203200" h="250825">
                  <a:moveTo>
                    <a:pt x="198172" y="42798"/>
                  </a:moveTo>
                  <a:lnTo>
                    <a:pt x="122262" y="42798"/>
                  </a:lnTo>
                  <a:lnTo>
                    <a:pt x="134088" y="44494"/>
                  </a:lnTo>
                  <a:lnTo>
                    <a:pt x="143240" y="49369"/>
                  </a:lnTo>
                  <a:lnTo>
                    <a:pt x="149148" y="57109"/>
                  </a:lnTo>
                  <a:lnTo>
                    <a:pt x="151244" y="67398"/>
                  </a:lnTo>
                  <a:lnTo>
                    <a:pt x="144732" y="85387"/>
                  </a:lnTo>
                  <a:lnTo>
                    <a:pt x="126193" y="96654"/>
                  </a:lnTo>
                  <a:lnTo>
                    <a:pt x="97119" y="102390"/>
                  </a:lnTo>
                  <a:lnTo>
                    <a:pt x="59004" y="103784"/>
                  </a:lnTo>
                  <a:lnTo>
                    <a:pt x="192446" y="103784"/>
                  </a:lnTo>
                  <a:lnTo>
                    <a:pt x="202780" y="67398"/>
                  </a:lnTo>
                  <a:lnTo>
                    <a:pt x="198172" y="42798"/>
                  </a:lnTo>
                  <a:close/>
                </a:path>
              </a:pathLst>
            </a:custGeom>
            <a:solidFill>
              <a:srgbClr val="4F4B69"/>
            </a:solidFill>
          </p:spPr>
          <p:txBody>
            <a:bodyPr wrap="square" lIns="0" tIns="0" rIns="0" bIns="0" rtlCol="0"/>
            <a:lstStyle/>
            <a:p>
              <a:endParaRPr sz="1350"/>
            </a:p>
          </p:txBody>
        </p:sp>
        <p:sp>
          <p:nvSpPr>
            <p:cNvPr id="30" name="object 30"/>
            <p:cNvSpPr/>
            <p:nvPr/>
          </p:nvSpPr>
          <p:spPr>
            <a:xfrm>
              <a:off x="9076172" y="3384795"/>
              <a:ext cx="131445" cy="188119"/>
            </a:xfrm>
            <a:custGeom>
              <a:avLst/>
              <a:gdLst/>
              <a:ahLst/>
              <a:cxnLst/>
              <a:rect l="l" t="t" r="r" b="b"/>
              <a:pathLst>
                <a:path w="175259" h="250825">
                  <a:moveTo>
                    <a:pt x="14033" y="191871"/>
                  </a:moveTo>
                  <a:lnTo>
                    <a:pt x="0" y="232676"/>
                  </a:lnTo>
                  <a:lnTo>
                    <a:pt x="11335" y="239324"/>
                  </a:lnTo>
                  <a:lnTo>
                    <a:pt x="26392" y="244860"/>
                  </a:lnTo>
                  <a:lnTo>
                    <a:pt x="44175" y="248737"/>
                  </a:lnTo>
                  <a:lnTo>
                    <a:pt x="63690" y="250405"/>
                  </a:lnTo>
                  <a:lnTo>
                    <a:pt x="101948" y="245242"/>
                  </a:lnTo>
                  <a:lnTo>
                    <a:pt x="132699" y="229428"/>
                  </a:lnTo>
                  <a:lnTo>
                    <a:pt x="149963" y="207619"/>
                  </a:lnTo>
                  <a:lnTo>
                    <a:pt x="68808" y="207619"/>
                  </a:lnTo>
                  <a:lnTo>
                    <a:pt x="53218" y="206126"/>
                  </a:lnTo>
                  <a:lnTo>
                    <a:pt x="38092" y="202326"/>
                  </a:lnTo>
                  <a:lnTo>
                    <a:pt x="24629" y="197236"/>
                  </a:lnTo>
                  <a:lnTo>
                    <a:pt x="14033" y="191871"/>
                  </a:lnTo>
                  <a:close/>
                </a:path>
                <a:path w="175259" h="250825">
                  <a:moveTo>
                    <a:pt x="121285" y="0"/>
                  </a:moveTo>
                  <a:lnTo>
                    <a:pt x="84144" y="5794"/>
                  </a:lnTo>
                  <a:lnTo>
                    <a:pt x="54962" y="22009"/>
                  </a:lnTo>
                  <a:lnTo>
                    <a:pt x="35881" y="46891"/>
                  </a:lnTo>
                  <a:lnTo>
                    <a:pt x="29044" y="78689"/>
                  </a:lnTo>
                  <a:lnTo>
                    <a:pt x="32375" y="97999"/>
                  </a:lnTo>
                  <a:lnTo>
                    <a:pt x="41671" y="114731"/>
                  </a:lnTo>
                  <a:lnTo>
                    <a:pt x="55887" y="129063"/>
                  </a:lnTo>
                  <a:lnTo>
                    <a:pt x="73977" y="141173"/>
                  </a:lnTo>
                  <a:lnTo>
                    <a:pt x="88147" y="150056"/>
                  </a:lnTo>
                  <a:lnTo>
                    <a:pt x="97405" y="158705"/>
                  </a:lnTo>
                  <a:lnTo>
                    <a:pt x="102448" y="167812"/>
                  </a:lnTo>
                  <a:lnTo>
                    <a:pt x="103974" y="178066"/>
                  </a:lnTo>
                  <a:lnTo>
                    <a:pt x="101576" y="189542"/>
                  </a:lnTo>
                  <a:lnTo>
                    <a:pt x="94649" y="198939"/>
                  </a:lnTo>
                  <a:lnTo>
                    <a:pt x="83593" y="205287"/>
                  </a:lnTo>
                  <a:lnTo>
                    <a:pt x="68808" y="207619"/>
                  </a:lnTo>
                  <a:lnTo>
                    <a:pt x="149963" y="207619"/>
                  </a:lnTo>
                  <a:lnTo>
                    <a:pt x="153176" y="203560"/>
                  </a:lnTo>
                  <a:lnTo>
                    <a:pt x="160616" y="168236"/>
                  </a:lnTo>
                  <a:lnTo>
                    <a:pt x="156782" y="147307"/>
                  </a:lnTo>
                  <a:lnTo>
                    <a:pt x="146450" y="129924"/>
                  </a:lnTo>
                  <a:lnTo>
                    <a:pt x="131373" y="115583"/>
                  </a:lnTo>
                  <a:lnTo>
                    <a:pt x="113309" y="103784"/>
                  </a:lnTo>
                  <a:lnTo>
                    <a:pt x="100407" y="96141"/>
                  </a:lnTo>
                  <a:lnTo>
                    <a:pt x="91192" y="88352"/>
                  </a:lnTo>
                  <a:lnTo>
                    <a:pt x="85663" y="79922"/>
                  </a:lnTo>
                  <a:lnTo>
                    <a:pt x="83820" y="70358"/>
                  </a:lnTo>
                  <a:lnTo>
                    <a:pt x="86336" y="59199"/>
                  </a:lnTo>
                  <a:lnTo>
                    <a:pt x="93419" y="50487"/>
                  </a:lnTo>
                  <a:lnTo>
                    <a:pt x="104367" y="44820"/>
                  </a:lnTo>
                  <a:lnTo>
                    <a:pt x="118478" y="42799"/>
                  </a:lnTo>
                  <a:lnTo>
                    <a:pt x="164615" y="42799"/>
                  </a:lnTo>
                  <a:lnTo>
                    <a:pt x="174663" y="12280"/>
                  </a:lnTo>
                  <a:lnTo>
                    <a:pt x="165540" y="7672"/>
                  </a:lnTo>
                  <a:lnTo>
                    <a:pt x="153250" y="3749"/>
                  </a:lnTo>
                  <a:lnTo>
                    <a:pt x="138322" y="1022"/>
                  </a:lnTo>
                  <a:lnTo>
                    <a:pt x="121285" y="0"/>
                  </a:lnTo>
                  <a:close/>
                </a:path>
                <a:path w="175259" h="250825">
                  <a:moveTo>
                    <a:pt x="164615" y="42799"/>
                  </a:moveTo>
                  <a:lnTo>
                    <a:pt x="118478" y="42799"/>
                  </a:lnTo>
                  <a:lnTo>
                    <a:pt x="131780" y="43794"/>
                  </a:lnTo>
                  <a:lnTo>
                    <a:pt x="143460" y="46353"/>
                  </a:lnTo>
                  <a:lnTo>
                    <a:pt x="153295" y="49833"/>
                  </a:lnTo>
                  <a:lnTo>
                    <a:pt x="161061" y="53594"/>
                  </a:lnTo>
                  <a:lnTo>
                    <a:pt x="164615" y="42799"/>
                  </a:lnTo>
                  <a:close/>
                </a:path>
              </a:pathLst>
            </a:custGeom>
            <a:solidFill>
              <a:srgbClr val="4F4B69"/>
            </a:solidFill>
          </p:spPr>
          <p:txBody>
            <a:bodyPr wrap="square" lIns="0" tIns="0" rIns="0" bIns="0" rtlCol="0"/>
            <a:lstStyle/>
            <a:p>
              <a:endParaRPr sz="1350"/>
            </a:p>
          </p:txBody>
        </p:sp>
      </p:grpSp>
      <p:grpSp>
        <p:nvGrpSpPr>
          <p:cNvPr id="45" name="Group 44">
            <a:extLst>
              <a:ext uri="{FF2B5EF4-FFF2-40B4-BE49-F238E27FC236}">
                <a16:creationId xmlns:a16="http://schemas.microsoft.com/office/drawing/2014/main" id="{F68AAFCA-0840-4F95-BF4D-AAA88D9F1BFB}"/>
              </a:ext>
            </a:extLst>
          </p:cNvPr>
          <p:cNvGrpSpPr/>
          <p:nvPr/>
        </p:nvGrpSpPr>
        <p:grpSpPr>
          <a:xfrm>
            <a:off x="4997510" y="5180057"/>
            <a:ext cx="2228995" cy="1272110"/>
            <a:chOff x="4997510" y="5180057"/>
            <a:chExt cx="2228995" cy="1272110"/>
          </a:xfrm>
        </p:grpSpPr>
        <p:sp>
          <p:nvSpPr>
            <p:cNvPr id="31" name="object 31"/>
            <p:cNvSpPr/>
            <p:nvPr/>
          </p:nvSpPr>
          <p:spPr>
            <a:xfrm>
              <a:off x="6659767" y="5424699"/>
              <a:ext cx="566738" cy="656273"/>
            </a:xfrm>
            <a:custGeom>
              <a:avLst/>
              <a:gdLst/>
              <a:ahLst/>
              <a:cxnLst/>
              <a:rect l="l" t="t" r="r" b="b"/>
              <a:pathLst>
                <a:path w="755650" h="875029">
                  <a:moveTo>
                    <a:pt x="392706" y="0"/>
                  </a:moveTo>
                  <a:lnTo>
                    <a:pt x="355488" y="9266"/>
                  </a:lnTo>
                  <a:lnTo>
                    <a:pt x="317193" y="45793"/>
                  </a:lnTo>
                  <a:lnTo>
                    <a:pt x="313802" y="50225"/>
                  </a:lnTo>
                  <a:lnTo>
                    <a:pt x="310551" y="54746"/>
                  </a:lnTo>
                  <a:lnTo>
                    <a:pt x="307249" y="59229"/>
                  </a:lnTo>
                  <a:lnTo>
                    <a:pt x="276725" y="102491"/>
                  </a:lnTo>
                  <a:lnTo>
                    <a:pt x="248211" y="146678"/>
                  </a:lnTo>
                  <a:lnTo>
                    <a:pt x="221546" y="191719"/>
                  </a:lnTo>
                  <a:lnTo>
                    <a:pt x="196571" y="237542"/>
                  </a:lnTo>
                  <a:lnTo>
                    <a:pt x="173126" y="284075"/>
                  </a:lnTo>
                  <a:lnTo>
                    <a:pt x="151052" y="331246"/>
                  </a:lnTo>
                  <a:lnTo>
                    <a:pt x="130189" y="378983"/>
                  </a:lnTo>
                  <a:lnTo>
                    <a:pt x="110376" y="427214"/>
                  </a:lnTo>
                  <a:lnTo>
                    <a:pt x="91455" y="475868"/>
                  </a:lnTo>
                  <a:lnTo>
                    <a:pt x="73265" y="524871"/>
                  </a:lnTo>
                  <a:lnTo>
                    <a:pt x="55647" y="574152"/>
                  </a:lnTo>
                  <a:lnTo>
                    <a:pt x="38440" y="623640"/>
                  </a:lnTo>
                  <a:lnTo>
                    <a:pt x="21486" y="673261"/>
                  </a:lnTo>
                  <a:lnTo>
                    <a:pt x="7561" y="722034"/>
                  </a:lnTo>
                  <a:lnTo>
                    <a:pt x="0" y="771136"/>
                  </a:lnTo>
                  <a:lnTo>
                    <a:pt x="203" y="821650"/>
                  </a:lnTo>
                  <a:lnTo>
                    <a:pt x="9574" y="874658"/>
                  </a:lnTo>
                  <a:lnTo>
                    <a:pt x="27744" y="829610"/>
                  </a:lnTo>
                  <a:lnTo>
                    <a:pt x="47400" y="786272"/>
                  </a:lnTo>
                  <a:lnTo>
                    <a:pt x="68723" y="744533"/>
                  </a:lnTo>
                  <a:lnTo>
                    <a:pt x="91893" y="704279"/>
                  </a:lnTo>
                  <a:lnTo>
                    <a:pt x="117092" y="665400"/>
                  </a:lnTo>
                  <a:lnTo>
                    <a:pt x="147154" y="623135"/>
                  </a:lnTo>
                  <a:lnTo>
                    <a:pt x="178303" y="582401"/>
                  </a:lnTo>
                  <a:lnTo>
                    <a:pt x="210615" y="543312"/>
                  </a:lnTo>
                  <a:lnTo>
                    <a:pt x="244169" y="505979"/>
                  </a:lnTo>
                  <a:lnTo>
                    <a:pt x="279042" y="470513"/>
                  </a:lnTo>
                  <a:lnTo>
                    <a:pt x="315311" y="437025"/>
                  </a:lnTo>
                  <a:lnTo>
                    <a:pt x="353054" y="405629"/>
                  </a:lnTo>
                  <a:lnTo>
                    <a:pt x="392350" y="376435"/>
                  </a:lnTo>
                  <a:lnTo>
                    <a:pt x="433274" y="349555"/>
                  </a:lnTo>
                  <a:lnTo>
                    <a:pt x="475905" y="325101"/>
                  </a:lnTo>
                  <a:lnTo>
                    <a:pt x="520321" y="303185"/>
                  </a:lnTo>
                  <a:lnTo>
                    <a:pt x="566600" y="283917"/>
                  </a:lnTo>
                  <a:lnTo>
                    <a:pt x="614817" y="267410"/>
                  </a:lnTo>
                  <a:lnTo>
                    <a:pt x="665053" y="253776"/>
                  </a:lnTo>
                  <a:lnTo>
                    <a:pt x="717383" y="243125"/>
                  </a:lnTo>
                  <a:lnTo>
                    <a:pt x="725815" y="241528"/>
                  </a:lnTo>
                  <a:lnTo>
                    <a:pt x="733485" y="238815"/>
                  </a:lnTo>
                  <a:lnTo>
                    <a:pt x="739237" y="233790"/>
                  </a:lnTo>
                  <a:lnTo>
                    <a:pt x="741919" y="225256"/>
                  </a:lnTo>
                  <a:lnTo>
                    <a:pt x="745663" y="197866"/>
                  </a:lnTo>
                  <a:lnTo>
                    <a:pt x="751030" y="170676"/>
                  </a:lnTo>
                  <a:lnTo>
                    <a:pt x="752403" y="161553"/>
                  </a:lnTo>
                  <a:lnTo>
                    <a:pt x="605309" y="161553"/>
                  </a:lnTo>
                  <a:lnTo>
                    <a:pt x="587082" y="160788"/>
                  </a:lnTo>
                  <a:lnTo>
                    <a:pt x="571020" y="152950"/>
                  </a:lnTo>
                  <a:lnTo>
                    <a:pt x="558023" y="140979"/>
                  </a:lnTo>
                  <a:lnTo>
                    <a:pt x="540296" y="123455"/>
                  </a:lnTo>
                  <a:lnTo>
                    <a:pt x="520950" y="108832"/>
                  </a:lnTo>
                  <a:lnTo>
                    <a:pt x="480629" y="82343"/>
                  </a:lnTo>
                  <a:lnTo>
                    <a:pt x="460017" y="63115"/>
                  </a:lnTo>
                  <a:lnTo>
                    <a:pt x="427873" y="17960"/>
                  </a:lnTo>
                  <a:lnTo>
                    <a:pt x="392706" y="0"/>
                  </a:lnTo>
                  <a:close/>
                </a:path>
                <a:path w="755650" h="875029">
                  <a:moveTo>
                    <a:pt x="736489" y="96317"/>
                  </a:moveTo>
                  <a:lnTo>
                    <a:pt x="727251" y="101419"/>
                  </a:lnTo>
                  <a:lnTo>
                    <a:pt x="703204" y="117992"/>
                  </a:lnTo>
                  <a:lnTo>
                    <a:pt x="676544" y="128635"/>
                  </a:lnTo>
                  <a:lnTo>
                    <a:pt x="649625" y="138391"/>
                  </a:lnTo>
                  <a:lnTo>
                    <a:pt x="624800" y="152307"/>
                  </a:lnTo>
                  <a:lnTo>
                    <a:pt x="605309" y="161553"/>
                  </a:lnTo>
                  <a:lnTo>
                    <a:pt x="752403" y="161553"/>
                  </a:lnTo>
                  <a:lnTo>
                    <a:pt x="755137" y="143380"/>
                  </a:lnTo>
                  <a:lnTo>
                    <a:pt x="755102" y="115668"/>
                  </a:lnTo>
                  <a:lnTo>
                    <a:pt x="751693" y="104703"/>
                  </a:lnTo>
                  <a:lnTo>
                    <a:pt x="745062" y="97832"/>
                  </a:lnTo>
                  <a:lnTo>
                    <a:pt x="736489" y="96317"/>
                  </a:lnTo>
                  <a:close/>
                </a:path>
              </a:pathLst>
            </a:custGeom>
            <a:solidFill>
              <a:srgbClr val="F5821F"/>
            </a:solidFill>
          </p:spPr>
          <p:txBody>
            <a:bodyPr wrap="square" lIns="0" tIns="0" rIns="0" bIns="0" rtlCol="0"/>
            <a:lstStyle/>
            <a:p>
              <a:endParaRPr sz="1350"/>
            </a:p>
          </p:txBody>
        </p:sp>
        <p:sp>
          <p:nvSpPr>
            <p:cNvPr id="32" name="object 32"/>
            <p:cNvSpPr/>
            <p:nvPr/>
          </p:nvSpPr>
          <p:spPr>
            <a:xfrm>
              <a:off x="6597967" y="5222227"/>
              <a:ext cx="322898" cy="757714"/>
            </a:xfrm>
            <a:custGeom>
              <a:avLst/>
              <a:gdLst/>
              <a:ahLst/>
              <a:cxnLst/>
              <a:rect l="l" t="t" r="r" b="b"/>
              <a:pathLst>
                <a:path w="430529" h="1010284">
                  <a:moveTo>
                    <a:pt x="192151" y="0"/>
                  </a:moveTo>
                  <a:lnTo>
                    <a:pt x="155549" y="12657"/>
                  </a:lnTo>
                  <a:lnTo>
                    <a:pt x="116516" y="90090"/>
                  </a:lnTo>
                  <a:lnTo>
                    <a:pt x="102103" y="137923"/>
                  </a:lnTo>
                  <a:lnTo>
                    <a:pt x="88757" y="186044"/>
                  </a:lnTo>
                  <a:lnTo>
                    <a:pt x="76495" y="234451"/>
                  </a:lnTo>
                  <a:lnTo>
                    <a:pt x="65335" y="283145"/>
                  </a:lnTo>
                  <a:lnTo>
                    <a:pt x="55295" y="332126"/>
                  </a:lnTo>
                  <a:lnTo>
                    <a:pt x="46393" y="381393"/>
                  </a:lnTo>
                  <a:lnTo>
                    <a:pt x="38300" y="433198"/>
                  </a:lnTo>
                  <a:lnTo>
                    <a:pt x="31349" y="485099"/>
                  </a:lnTo>
                  <a:lnTo>
                    <a:pt x="25365" y="537083"/>
                  </a:lnTo>
                  <a:lnTo>
                    <a:pt x="20173" y="589140"/>
                  </a:lnTo>
                  <a:lnTo>
                    <a:pt x="15599" y="641258"/>
                  </a:lnTo>
                  <a:lnTo>
                    <a:pt x="11469" y="693423"/>
                  </a:lnTo>
                  <a:lnTo>
                    <a:pt x="7608" y="745624"/>
                  </a:lnTo>
                  <a:lnTo>
                    <a:pt x="3843" y="797849"/>
                  </a:lnTo>
                  <a:lnTo>
                    <a:pt x="0" y="850087"/>
                  </a:lnTo>
                  <a:lnTo>
                    <a:pt x="2242" y="895942"/>
                  </a:lnTo>
                  <a:lnTo>
                    <a:pt x="14989" y="935374"/>
                  </a:lnTo>
                  <a:lnTo>
                    <a:pt x="35865" y="972195"/>
                  </a:lnTo>
                  <a:lnTo>
                    <a:pt x="62496" y="1010221"/>
                  </a:lnTo>
                  <a:lnTo>
                    <a:pt x="71785" y="960562"/>
                  </a:lnTo>
                  <a:lnTo>
                    <a:pt x="81866" y="911911"/>
                  </a:lnTo>
                  <a:lnTo>
                    <a:pt x="92865" y="864191"/>
                  </a:lnTo>
                  <a:lnTo>
                    <a:pt x="104908" y="817327"/>
                  </a:lnTo>
                  <a:lnTo>
                    <a:pt x="118120" y="771244"/>
                  </a:lnTo>
                  <a:lnTo>
                    <a:pt x="132626" y="725868"/>
                  </a:lnTo>
                  <a:lnTo>
                    <a:pt x="148553" y="681121"/>
                  </a:lnTo>
                  <a:lnTo>
                    <a:pt x="166027" y="636930"/>
                  </a:lnTo>
                  <a:lnTo>
                    <a:pt x="187074" y="588754"/>
                  </a:lnTo>
                  <a:lnTo>
                    <a:pt x="209843" y="541699"/>
                  </a:lnTo>
                  <a:lnTo>
                    <a:pt x="234554" y="495921"/>
                  </a:lnTo>
                  <a:lnTo>
                    <a:pt x="261424" y="451580"/>
                  </a:lnTo>
                  <a:lnTo>
                    <a:pt x="290674" y="408834"/>
                  </a:lnTo>
                  <a:lnTo>
                    <a:pt x="322523" y="367843"/>
                  </a:lnTo>
                  <a:lnTo>
                    <a:pt x="357190" y="328764"/>
                  </a:lnTo>
                  <a:lnTo>
                    <a:pt x="394893" y="291757"/>
                  </a:lnTo>
                  <a:lnTo>
                    <a:pt x="422008" y="263033"/>
                  </a:lnTo>
                  <a:lnTo>
                    <a:pt x="430428" y="239993"/>
                  </a:lnTo>
                  <a:lnTo>
                    <a:pt x="420550" y="216974"/>
                  </a:lnTo>
                  <a:lnTo>
                    <a:pt x="392772" y="188315"/>
                  </a:lnTo>
                  <a:lnTo>
                    <a:pt x="353433" y="152533"/>
                  </a:lnTo>
                  <a:lnTo>
                    <a:pt x="315104" y="115428"/>
                  </a:lnTo>
                  <a:lnTo>
                    <a:pt x="280135" y="75549"/>
                  </a:lnTo>
                  <a:lnTo>
                    <a:pt x="250875" y="31445"/>
                  </a:lnTo>
                  <a:lnTo>
                    <a:pt x="238088" y="14055"/>
                  </a:lnTo>
                  <a:lnTo>
                    <a:pt x="223856" y="4264"/>
                  </a:lnTo>
                  <a:lnTo>
                    <a:pt x="208452" y="202"/>
                  </a:lnTo>
                  <a:lnTo>
                    <a:pt x="192151" y="0"/>
                  </a:lnTo>
                  <a:close/>
                </a:path>
              </a:pathLst>
            </a:custGeom>
            <a:solidFill>
              <a:srgbClr val="4F4B69"/>
            </a:solidFill>
          </p:spPr>
          <p:txBody>
            <a:bodyPr wrap="square" lIns="0" tIns="0" rIns="0" bIns="0" rtlCol="0"/>
            <a:lstStyle/>
            <a:p>
              <a:endParaRPr sz="1350"/>
            </a:p>
          </p:txBody>
        </p:sp>
        <p:sp>
          <p:nvSpPr>
            <p:cNvPr id="33" name="object 33"/>
            <p:cNvSpPr/>
            <p:nvPr/>
          </p:nvSpPr>
          <p:spPr>
            <a:xfrm>
              <a:off x="6148891" y="5191126"/>
              <a:ext cx="343376" cy="592931"/>
            </a:xfrm>
            <a:custGeom>
              <a:avLst/>
              <a:gdLst/>
              <a:ahLst/>
              <a:cxnLst/>
              <a:rect l="l" t="t" r="r" b="b"/>
              <a:pathLst>
                <a:path w="457834" h="790575">
                  <a:moveTo>
                    <a:pt x="69495" y="79730"/>
                  </a:moveTo>
                  <a:lnTo>
                    <a:pt x="62002" y="85471"/>
                  </a:lnTo>
                  <a:lnTo>
                    <a:pt x="61901" y="92925"/>
                  </a:lnTo>
                  <a:lnTo>
                    <a:pt x="57785" y="111942"/>
                  </a:lnTo>
                  <a:lnTo>
                    <a:pt x="48107" y="127561"/>
                  </a:lnTo>
                  <a:lnTo>
                    <a:pt x="36017" y="141671"/>
                  </a:lnTo>
                  <a:lnTo>
                    <a:pt x="24664" y="156159"/>
                  </a:lnTo>
                  <a:lnTo>
                    <a:pt x="5367" y="187470"/>
                  </a:lnTo>
                  <a:lnTo>
                    <a:pt x="0" y="207635"/>
                  </a:lnTo>
                  <a:lnTo>
                    <a:pt x="9736" y="225614"/>
                  </a:lnTo>
                  <a:lnTo>
                    <a:pt x="35752" y="250367"/>
                  </a:lnTo>
                  <a:lnTo>
                    <a:pt x="45805" y="259475"/>
                  </a:lnTo>
                  <a:lnTo>
                    <a:pt x="55752" y="268708"/>
                  </a:lnTo>
                  <a:lnTo>
                    <a:pt x="108331" y="324349"/>
                  </a:lnTo>
                  <a:lnTo>
                    <a:pt x="140206" y="361800"/>
                  </a:lnTo>
                  <a:lnTo>
                    <a:pt x="170592" y="400184"/>
                  </a:lnTo>
                  <a:lnTo>
                    <a:pt x="199474" y="439507"/>
                  </a:lnTo>
                  <a:lnTo>
                    <a:pt x="226837" y="479779"/>
                  </a:lnTo>
                  <a:lnTo>
                    <a:pt x="252668" y="521008"/>
                  </a:lnTo>
                  <a:lnTo>
                    <a:pt x="276953" y="563202"/>
                  </a:lnTo>
                  <a:lnTo>
                    <a:pt x="299676" y="606371"/>
                  </a:lnTo>
                  <a:lnTo>
                    <a:pt x="320823" y="650522"/>
                  </a:lnTo>
                  <a:lnTo>
                    <a:pt x="340379" y="695664"/>
                  </a:lnTo>
                  <a:lnTo>
                    <a:pt x="358332" y="741807"/>
                  </a:lnTo>
                  <a:lnTo>
                    <a:pt x="360924" y="749831"/>
                  </a:lnTo>
                  <a:lnTo>
                    <a:pt x="364069" y="757385"/>
                  </a:lnTo>
                  <a:lnTo>
                    <a:pt x="369333" y="762779"/>
                  </a:lnTo>
                  <a:lnTo>
                    <a:pt x="378283" y="764324"/>
                  </a:lnTo>
                  <a:lnTo>
                    <a:pt x="398900" y="766076"/>
                  </a:lnTo>
                  <a:lnTo>
                    <a:pt x="418155" y="772942"/>
                  </a:lnTo>
                  <a:lnTo>
                    <a:pt x="437276" y="781963"/>
                  </a:lnTo>
                  <a:lnTo>
                    <a:pt x="457493" y="790181"/>
                  </a:lnTo>
                  <a:lnTo>
                    <a:pt x="445193" y="741280"/>
                  </a:lnTo>
                  <a:lnTo>
                    <a:pt x="433298" y="692387"/>
                  </a:lnTo>
                  <a:lnTo>
                    <a:pt x="421869" y="643487"/>
                  </a:lnTo>
                  <a:lnTo>
                    <a:pt x="410968" y="594565"/>
                  </a:lnTo>
                  <a:lnTo>
                    <a:pt x="400654" y="545604"/>
                  </a:lnTo>
                  <a:lnTo>
                    <a:pt x="390988" y="496589"/>
                  </a:lnTo>
                  <a:lnTo>
                    <a:pt x="382033" y="447504"/>
                  </a:lnTo>
                  <a:lnTo>
                    <a:pt x="373848" y="398333"/>
                  </a:lnTo>
                  <a:lnTo>
                    <a:pt x="366494" y="349061"/>
                  </a:lnTo>
                  <a:lnTo>
                    <a:pt x="360033" y="299672"/>
                  </a:lnTo>
                  <a:lnTo>
                    <a:pt x="354524" y="250151"/>
                  </a:lnTo>
                  <a:lnTo>
                    <a:pt x="350030" y="200480"/>
                  </a:lnTo>
                  <a:lnTo>
                    <a:pt x="346610" y="150646"/>
                  </a:lnTo>
                  <a:lnTo>
                    <a:pt x="344326" y="100631"/>
                  </a:lnTo>
                  <a:lnTo>
                    <a:pt x="344040" y="87418"/>
                  </a:lnTo>
                  <a:lnTo>
                    <a:pt x="111187" y="87418"/>
                  </a:lnTo>
                  <a:lnTo>
                    <a:pt x="76912" y="82486"/>
                  </a:lnTo>
                  <a:lnTo>
                    <a:pt x="69495" y="79730"/>
                  </a:lnTo>
                  <a:close/>
                </a:path>
                <a:path w="457834" h="790575">
                  <a:moveTo>
                    <a:pt x="238053" y="16436"/>
                  </a:moveTo>
                  <a:lnTo>
                    <a:pt x="221008" y="20034"/>
                  </a:lnTo>
                  <a:lnTo>
                    <a:pt x="206375" y="29966"/>
                  </a:lnTo>
                  <a:lnTo>
                    <a:pt x="191949" y="41529"/>
                  </a:lnTo>
                  <a:lnTo>
                    <a:pt x="166525" y="60949"/>
                  </a:lnTo>
                  <a:lnTo>
                    <a:pt x="140331" y="78243"/>
                  </a:lnTo>
                  <a:lnTo>
                    <a:pt x="111187" y="87418"/>
                  </a:lnTo>
                  <a:lnTo>
                    <a:pt x="344040" y="87418"/>
                  </a:lnTo>
                  <a:lnTo>
                    <a:pt x="343239" y="50421"/>
                  </a:lnTo>
                  <a:lnTo>
                    <a:pt x="343326" y="24503"/>
                  </a:lnTo>
                  <a:lnTo>
                    <a:pt x="270541" y="24503"/>
                  </a:lnTo>
                  <a:lnTo>
                    <a:pt x="259716" y="23876"/>
                  </a:lnTo>
                  <a:lnTo>
                    <a:pt x="238053" y="16436"/>
                  </a:lnTo>
                  <a:close/>
                </a:path>
                <a:path w="457834" h="790575">
                  <a:moveTo>
                    <a:pt x="343409" y="0"/>
                  </a:moveTo>
                  <a:lnTo>
                    <a:pt x="335769" y="932"/>
                  </a:lnTo>
                  <a:lnTo>
                    <a:pt x="328826" y="1670"/>
                  </a:lnTo>
                  <a:lnTo>
                    <a:pt x="322460" y="2607"/>
                  </a:lnTo>
                  <a:lnTo>
                    <a:pt x="316549" y="4140"/>
                  </a:lnTo>
                  <a:lnTo>
                    <a:pt x="300973" y="10970"/>
                  </a:lnTo>
                  <a:lnTo>
                    <a:pt x="284965" y="18980"/>
                  </a:lnTo>
                  <a:lnTo>
                    <a:pt x="270541" y="24503"/>
                  </a:lnTo>
                  <a:lnTo>
                    <a:pt x="343326" y="24503"/>
                  </a:lnTo>
                  <a:lnTo>
                    <a:pt x="343409" y="0"/>
                  </a:lnTo>
                  <a:close/>
                </a:path>
              </a:pathLst>
            </a:custGeom>
            <a:solidFill>
              <a:srgbClr val="4F4B69"/>
            </a:solidFill>
          </p:spPr>
          <p:txBody>
            <a:bodyPr wrap="square" lIns="0" tIns="0" rIns="0" bIns="0" rtlCol="0"/>
            <a:lstStyle/>
            <a:p>
              <a:endParaRPr sz="1350"/>
            </a:p>
          </p:txBody>
        </p:sp>
        <p:sp>
          <p:nvSpPr>
            <p:cNvPr id="34" name="object 34"/>
            <p:cNvSpPr/>
            <p:nvPr/>
          </p:nvSpPr>
          <p:spPr>
            <a:xfrm>
              <a:off x="6659032" y="5613862"/>
              <a:ext cx="551021" cy="549116"/>
            </a:xfrm>
            <a:custGeom>
              <a:avLst/>
              <a:gdLst/>
              <a:ahLst/>
              <a:cxnLst/>
              <a:rect l="l" t="t" r="r" b="b"/>
              <a:pathLst>
                <a:path w="734695" h="732154">
                  <a:moveTo>
                    <a:pt x="723223" y="0"/>
                  </a:moveTo>
                  <a:lnTo>
                    <a:pt x="713516" y="1399"/>
                  </a:lnTo>
                  <a:lnTo>
                    <a:pt x="703625" y="6465"/>
                  </a:lnTo>
                  <a:lnTo>
                    <a:pt x="694524" y="11394"/>
                  </a:lnTo>
                  <a:lnTo>
                    <a:pt x="647099" y="32873"/>
                  </a:lnTo>
                  <a:lnTo>
                    <a:pt x="601184" y="55962"/>
                  </a:lnTo>
                  <a:lnTo>
                    <a:pt x="556741" y="80617"/>
                  </a:lnTo>
                  <a:lnTo>
                    <a:pt x="513728" y="106797"/>
                  </a:lnTo>
                  <a:lnTo>
                    <a:pt x="472107" y="134457"/>
                  </a:lnTo>
                  <a:lnTo>
                    <a:pt x="431838" y="163555"/>
                  </a:lnTo>
                  <a:lnTo>
                    <a:pt x="392879" y="194049"/>
                  </a:lnTo>
                  <a:lnTo>
                    <a:pt x="355192" y="225896"/>
                  </a:lnTo>
                  <a:lnTo>
                    <a:pt x="318736" y="259052"/>
                  </a:lnTo>
                  <a:lnTo>
                    <a:pt x="283472" y="293475"/>
                  </a:lnTo>
                  <a:lnTo>
                    <a:pt x="249359" y="329122"/>
                  </a:lnTo>
                  <a:lnTo>
                    <a:pt x="216358" y="365951"/>
                  </a:lnTo>
                  <a:lnTo>
                    <a:pt x="184429" y="403917"/>
                  </a:lnTo>
                  <a:lnTo>
                    <a:pt x="153531" y="442980"/>
                  </a:lnTo>
                  <a:lnTo>
                    <a:pt x="123625" y="483095"/>
                  </a:lnTo>
                  <a:lnTo>
                    <a:pt x="94670" y="524220"/>
                  </a:lnTo>
                  <a:lnTo>
                    <a:pt x="66628" y="566312"/>
                  </a:lnTo>
                  <a:lnTo>
                    <a:pt x="39457" y="609328"/>
                  </a:lnTo>
                  <a:lnTo>
                    <a:pt x="13119" y="653226"/>
                  </a:lnTo>
                  <a:lnTo>
                    <a:pt x="11601" y="664601"/>
                  </a:lnTo>
                  <a:lnTo>
                    <a:pt x="7188" y="675101"/>
                  </a:lnTo>
                  <a:lnTo>
                    <a:pt x="2460" y="685464"/>
                  </a:lnTo>
                  <a:lnTo>
                    <a:pt x="0" y="696432"/>
                  </a:lnTo>
                  <a:lnTo>
                    <a:pt x="587" y="712992"/>
                  </a:lnTo>
                  <a:lnTo>
                    <a:pt x="5173" y="725635"/>
                  </a:lnTo>
                  <a:lnTo>
                    <a:pt x="15853" y="732040"/>
                  </a:lnTo>
                  <a:lnTo>
                    <a:pt x="34721" y="729884"/>
                  </a:lnTo>
                  <a:lnTo>
                    <a:pt x="67580" y="689409"/>
                  </a:lnTo>
                  <a:lnTo>
                    <a:pt x="101709" y="651237"/>
                  </a:lnTo>
                  <a:lnTo>
                    <a:pt x="137193" y="615517"/>
                  </a:lnTo>
                  <a:lnTo>
                    <a:pt x="174113" y="582397"/>
                  </a:lnTo>
                  <a:lnTo>
                    <a:pt x="212553" y="552029"/>
                  </a:lnTo>
                  <a:lnTo>
                    <a:pt x="252595" y="524560"/>
                  </a:lnTo>
                  <a:lnTo>
                    <a:pt x="294323" y="500140"/>
                  </a:lnTo>
                  <a:lnTo>
                    <a:pt x="337818" y="478919"/>
                  </a:lnTo>
                  <a:lnTo>
                    <a:pt x="383164" y="461047"/>
                  </a:lnTo>
                  <a:lnTo>
                    <a:pt x="430443" y="446671"/>
                  </a:lnTo>
                  <a:lnTo>
                    <a:pt x="479738" y="435943"/>
                  </a:lnTo>
                  <a:lnTo>
                    <a:pt x="531132" y="429010"/>
                  </a:lnTo>
                  <a:lnTo>
                    <a:pt x="584708" y="426023"/>
                  </a:lnTo>
                  <a:lnTo>
                    <a:pt x="591083" y="425909"/>
                  </a:lnTo>
                  <a:lnTo>
                    <a:pt x="604469" y="424601"/>
                  </a:lnTo>
                  <a:lnTo>
                    <a:pt x="601002" y="419648"/>
                  </a:lnTo>
                  <a:lnTo>
                    <a:pt x="594824" y="400416"/>
                  </a:lnTo>
                  <a:lnTo>
                    <a:pt x="594837" y="379486"/>
                  </a:lnTo>
                  <a:lnTo>
                    <a:pt x="592567" y="360196"/>
                  </a:lnTo>
                  <a:lnTo>
                    <a:pt x="579539" y="345886"/>
                  </a:lnTo>
                  <a:lnTo>
                    <a:pt x="567873" y="336884"/>
                  </a:lnTo>
                  <a:lnTo>
                    <a:pt x="564942" y="327481"/>
                  </a:lnTo>
                  <a:lnTo>
                    <a:pt x="567032" y="317997"/>
                  </a:lnTo>
                  <a:lnTo>
                    <a:pt x="570433" y="308752"/>
                  </a:lnTo>
                  <a:lnTo>
                    <a:pt x="586970" y="260009"/>
                  </a:lnTo>
                  <a:lnTo>
                    <a:pt x="606064" y="212647"/>
                  </a:lnTo>
                  <a:lnTo>
                    <a:pt x="628176" y="166926"/>
                  </a:lnTo>
                  <a:lnTo>
                    <a:pt x="653766" y="123107"/>
                  </a:lnTo>
                  <a:lnTo>
                    <a:pt x="683294" y="81450"/>
                  </a:lnTo>
                  <a:lnTo>
                    <a:pt x="717219" y="42217"/>
                  </a:lnTo>
                  <a:lnTo>
                    <a:pt x="724712" y="34022"/>
                  </a:lnTo>
                  <a:lnTo>
                    <a:pt x="731212" y="24888"/>
                  </a:lnTo>
                  <a:lnTo>
                    <a:pt x="734354" y="15381"/>
                  </a:lnTo>
                  <a:lnTo>
                    <a:pt x="731774" y="6072"/>
                  </a:lnTo>
                  <a:lnTo>
                    <a:pt x="723223" y="0"/>
                  </a:lnTo>
                  <a:close/>
                </a:path>
              </a:pathLst>
            </a:custGeom>
            <a:solidFill>
              <a:srgbClr val="4F4B69"/>
            </a:solidFill>
          </p:spPr>
          <p:txBody>
            <a:bodyPr wrap="square" lIns="0" tIns="0" rIns="0" bIns="0" rtlCol="0"/>
            <a:lstStyle/>
            <a:p>
              <a:endParaRPr sz="1350"/>
            </a:p>
          </p:txBody>
        </p:sp>
        <p:sp>
          <p:nvSpPr>
            <p:cNvPr id="35" name="object 35"/>
            <p:cNvSpPr/>
            <p:nvPr/>
          </p:nvSpPr>
          <p:spPr>
            <a:xfrm>
              <a:off x="6425546" y="5231378"/>
              <a:ext cx="237649" cy="546735"/>
            </a:xfrm>
            <a:custGeom>
              <a:avLst/>
              <a:gdLst/>
              <a:ahLst/>
              <a:cxnLst/>
              <a:rect l="l" t="t" r="r" b="b"/>
              <a:pathLst>
                <a:path w="316865" h="728979">
                  <a:moveTo>
                    <a:pt x="0" y="20205"/>
                  </a:moveTo>
                  <a:lnTo>
                    <a:pt x="97688" y="612267"/>
                  </a:lnTo>
                  <a:lnTo>
                    <a:pt x="105338" y="632184"/>
                  </a:lnTo>
                  <a:lnTo>
                    <a:pt x="109464" y="652862"/>
                  </a:lnTo>
                  <a:lnTo>
                    <a:pt x="115011" y="694753"/>
                  </a:lnTo>
                  <a:lnTo>
                    <a:pt x="139653" y="725551"/>
                  </a:lnTo>
                  <a:lnTo>
                    <a:pt x="176745" y="728954"/>
                  </a:lnTo>
                  <a:lnTo>
                    <a:pt x="191321" y="725242"/>
                  </a:lnTo>
                  <a:lnTo>
                    <a:pt x="196788" y="714841"/>
                  </a:lnTo>
                  <a:lnTo>
                    <a:pt x="197189" y="701168"/>
                  </a:lnTo>
                  <a:lnTo>
                    <a:pt x="196570" y="687641"/>
                  </a:lnTo>
                  <a:lnTo>
                    <a:pt x="196991" y="658612"/>
                  </a:lnTo>
                  <a:lnTo>
                    <a:pt x="196938" y="600535"/>
                  </a:lnTo>
                  <a:lnTo>
                    <a:pt x="195986" y="567588"/>
                  </a:lnTo>
                  <a:lnTo>
                    <a:pt x="203699" y="567588"/>
                  </a:lnTo>
                  <a:lnTo>
                    <a:pt x="204315" y="564012"/>
                  </a:lnTo>
                  <a:lnTo>
                    <a:pt x="205976" y="554815"/>
                  </a:lnTo>
                  <a:lnTo>
                    <a:pt x="207439" y="545603"/>
                  </a:lnTo>
                  <a:lnTo>
                    <a:pt x="208432" y="536359"/>
                  </a:lnTo>
                  <a:lnTo>
                    <a:pt x="212974" y="483955"/>
                  </a:lnTo>
                  <a:lnTo>
                    <a:pt x="219044" y="431876"/>
                  </a:lnTo>
                  <a:lnTo>
                    <a:pt x="226659" y="380126"/>
                  </a:lnTo>
                  <a:lnTo>
                    <a:pt x="235839" y="328708"/>
                  </a:lnTo>
                  <a:lnTo>
                    <a:pt x="246602" y="277626"/>
                  </a:lnTo>
                  <a:lnTo>
                    <a:pt x="258967" y="226882"/>
                  </a:lnTo>
                  <a:lnTo>
                    <a:pt x="272951" y="176481"/>
                  </a:lnTo>
                  <a:lnTo>
                    <a:pt x="288574" y="126426"/>
                  </a:lnTo>
                  <a:lnTo>
                    <a:pt x="305854" y="76720"/>
                  </a:lnTo>
                  <a:lnTo>
                    <a:pt x="310923" y="58481"/>
                  </a:lnTo>
                  <a:lnTo>
                    <a:pt x="158202" y="58481"/>
                  </a:lnTo>
                  <a:lnTo>
                    <a:pt x="138906" y="56153"/>
                  </a:lnTo>
                  <a:lnTo>
                    <a:pt x="124231" y="48895"/>
                  </a:lnTo>
                  <a:lnTo>
                    <a:pt x="95190" y="31514"/>
                  </a:lnTo>
                  <a:lnTo>
                    <a:pt x="64611" y="25806"/>
                  </a:lnTo>
                  <a:lnTo>
                    <a:pt x="32784" y="24470"/>
                  </a:lnTo>
                  <a:lnTo>
                    <a:pt x="0" y="20205"/>
                  </a:lnTo>
                  <a:close/>
                </a:path>
                <a:path w="316865" h="728979">
                  <a:moveTo>
                    <a:pt x="203699" y="567588"/>
                  </a:moveTo>
                  <a:lnTo>
                    <a:pt x="195986" y="567588"/>
                  </a:lnTo>
                  <a:lnTo>
                    <a:pt x="200990" y="570966"/>
                  </a:lnTo>
                  <a:lnTo>
                    <a:pt x="201790" y="572198"/>
                  </a:lnTo>
                  <a:lnTo>
                    <a:pt x="202730" y="573214"/>
                  </a:lnTo>
                  <a:lnTo>
                    <a:pt x="203699" y="567588"/>
                  </a:lnTo>
                  <a:close/>
                </a:path>
                <a:path w="316865" h="728979">
                  <a:moveTo>
                    <a:pt x="227685" y="1371"/>
                  </a:moveTo>
                  <a:lnTo>
                    <a:pt x="213369" y="1762"/>
                  </a:lnTo>
                  <a:lnTo>
                    <a:pt x="205771" y="6253"/>
                  </a:lnTo>
                  <a:lnTo>
                    <a:pt x="205450" y="14446"/>
                  </a:lnTo>
                  <a:lnTo>
                    <a:pt x="212966" y="25946"/>
                  </a:lnTo>
                  <a:lnTo>
                    <a:pt x="222181" y="40223"/>
                  </a:lnTo>
                  <a:lnTo>
                    <a:pt x="179457" y="58055"/>
                  </a:lnTo>
                  <a:lnTo>
                    <a:pt x="158202" y="58481"/>
                  </a:lnTo>
                  <a:lnTo>
                    <a:pt x="310923" y="58481"/>
                  </a:lnTo>
                  <a:lnTo>
                    <a:pt x="316834" y="37213"/>
                  </a:lnTo>
                  <a:lnTo>
                    <a:pt x="312607" y="13495"/>
                  </a:lnTo>
                  <a:lnTo>
                    <a:pt x="290659" y="2209"/>
                  </a:lnTo>
                  <a:lnTo>
                    <a:pt x="287996" y="2070"/>
                  </a:lnTo>
                  <a:lnTo>
                    <a:pt x="234492" y="2070"/>
                  </a:lnTo>
                  <a:lnTo>
                    <a:pt x="227685" y="1371"/>
                  </a:lnTo>
                  <a:close/>
                </a:path>
                <a:path w="316865" h="728979">
                  <a:moveTo>
                    <a:pt x="248475" y="0"/>
                  </a:moveTo>
                  <a:lnTo>
                    <a:pt x="241528" y="152"/>
                  </a:lnTo>
                  <a:lnTo>
                    <a:pt x="234492" y="2070"/>
                  </a:lnTo>
                  <a:lnTo>
                    <a:pt x="287996" y="2070"/>
                  </a:lnTo>
                  <a:lnTo>
                    <a:pt x="248475" y="0"/>
                  </a:lnTo>
                  <a:close/>
                </a:path>
              </a:pathLst>
            </a:custGeom>
            <a:solidFill>
              <a:srgbClr val="F5821F"/>
            </a:solidFill>
          </p:spPr>
          <p:txBody>
            <a:bodyPr wrap="square" lIns="0" tIns="0" rIns="0" bIns="0" rtlCol="0"/>
            <a:lstStyle/>
            <a:p>
              <a:endParaRPr sz="1350"/>
            </a:p>
          </p:txBody>
        </p:sp>
        <p:sp>
          <p:nvSpPr>
            <p:cNvPr id="36" name="object 36"/>
            <p:cNvSpPr/>
            <p:nvPr/>
          </p:nvSpPr>
          <p:spPr>
            <a:xfrm>
              <a:off x="6056965" y="5372576"/>
              <a:ext cx="333851" cy="434340"/>
            </a:xfrm>
            <a:custGeom>
              <a:avLst/>
              <a:gdLst/>
              <a:ahLst/>
              <a:cxnLst/>
              <a:rect l="l" t="t" r="r" b="b"/>
              <a:pathLst>
                <a:path w="445134" h="579120">
                  <a:moveTo>
                    <a:pt x="127191" y="0"/>
                  </a:moveTo>
                  <a:lnTo>
                    <a:pt x="94874" y="41951"/>
                  </a:lnTo>
                  <a:lnTo>
                    <a:pt x="64637" y="83980"/>
                  </a:lnTo>
                  <a:lnTo>
                    <a:pt x="38139" y="127378"/>
                  </a:lnTo>
                  <a:lnTo>
                    <a:pt x="17039" y="173439"/>
                  </a:lnTo>
                  <a:lnTo>
                    <a:pt x="2998" y="223456"/>
                  </a:lnTo>
                  <a:lnTo>
                    <a:pt x="0" y="257054"/>
                  </a:lnTo>
                  <a:lnTo>
                    <a:pt x="6024" y="284356"/>
                  </a:lnTo>
                  <a:lnTo>
                    <a:pt x="22568" y="305738"/>
                  </a:lnTo>
                  <a:lnTo>
                    <a:pt x="51131" y="321576"/>
                  </a:lnTo>
                  <a:lnTo>
                    <a:pt x="101408" y="342599"/>
                  </a:lnTo>
                  <a:lnTo>
                    <a:pt x="149142" y="366991"/>
                  </a:lnTo>
                  <a:lnTo>
                    <a:pt x="194235" y="394879"/>
                  </a:lnTo>
                  <a:lnTo>
                    <a:pt x="236590" y="426393"/>
                  </a:lnTo>
                  <a:lnTo>
                    <a:pt x="276110" y="461662"/>
                  </a:lnTo>
                  <a:lnTo>
                    <a:pt x="312697" y="500814"/>
                  </a:lnTo>
                  <a:lnTo>
                    <a:pt x="346253" y="543979"/>
                  </a:lnTo>
                  <a:lnTo>
                    <a:pt x="360085" y="560843"/>
                  </a:lnTo>
                  <a:lnTo>
                    <a:pt x="376008" y="573378"/>
                  </a:lnTo>
                  <a:lnTo>
                    <a:pt x="394215" y="578928"/>
                  </a:lnTo>
                  <a:lnTo>
                    <a:pt x="414897" y="574840"/>
                  </a:lnTo>
                  <a:lnTo>
                    <a:pt x="434607" y="559546"/>
                  </a:lnTo>
                  <a:lnTo>
                    <a:pt x="444636" y="537567"/>
                  </a:lnTo>
                  <a:lnTo>
                    <a:pt x="445056" y="511951"/>
                  </a:lnTo>
                  <a:lnTo>
                    <a:pt x="435941" y="485749"/>
                  </a:lnTo>
                  <a:lnTo>
                    <a:pt x="388163" y="397891"/>
                  </a:lnTo>
                  <a:lnTo>
                    <a:pt x="362404" y="351806"/>
                  </a:lnTo>
                  <a:lnTo>
                    <a:pt x="335669" y="306346"/>
                  </a:lnTo>
                  <a:lnTo>
                    <a:pt x="308030" y="261443"/>
                  </a:lnTo>
                  <a:lnTo>
                    <a:pt x="279557" y="217030"/>
                  </a:lnTo>
                  <a:lnTo>
                    <a:pt x="250323" y="173042"/>
                  </a:lnTo>
                  <a:lnTo>
                    <a:pt x="220397" y="129412"/>
                  </a:lnTo>
                  <a:lnTo>
                    <a:pt x="189853" y="86072"/>
                  </a:lnTo>
                  <a:lnTo>
                    <a:pt x="158760" y="42957"/>
                  </a:lnTo>
                  <a:lnTo>
                    <a:pt x="127191" y="0"/>
                  </a:lnTo>
                  <a:close/>
                </a:path>
              </a:pathLst>
            </a:custGeom>
            <a:solidFill>
              <a:srgbClr val="F5821F"/>
            </a:solidFill>
          </p:spPr>
          <p:txBody>
            <a:bodyPr wrap="square" lIns="0" tIns="0" rIns="0" bIns="0" rtlCol="0"/>
            <a:lstStyle/>
            <a:p>
              <a:endParaRPr sz="1350"/>
            </a:p>
          </p:txBody>
        </p:sp>
        <p:sp>
          <p:nvSpPr>
            <p:cNvPr id="37" name="object 37"/>
            <p:cNvSpPr/>
            <p:nvPr/>
          </p:nvSpPr>
          <p:spPr>
            <a:xfrm>
              <a:off x="6672732" y="5948533"/>
              <a:ext cx="453866" cy="280035"/>
            </a:xfrm>
            <a:custGeom>
              <a:avLst/>
              <a:gdLst/>
              <a:ahLst/>
              <a:cxnLst/>
              <a:rect l="l" t="t" r="r" b="b"/>
              <a:pathLst>
                <a:path w="605154" h="373379">
                  <a:moveTo>
                    <a:pt x="569391" y="0"/>
                  </a:moveTo>
                  <a:lnTo>
                    <a:pt x="488210" y="22714"/>
                  </a:lnTo>
                  <a:lnTo>
                    <a:pt x="438993" y="40424"/>
                  </a:lnTo>
                  <a:lnTo>
                    <a:pt x="391144" y="60426"/>
                  </a:lnTo>
                  <a:lnTo>
                    <a:pt x="344591" y="82595"/>
                  </a:lnTo>
                  <a:lnTo>
                    <a:pt x="299259" y="106810"/>
                  </a:lnTo>
                  <a:lnTo>
                    <a:pt x="255073" y="132947"/>
                  </a:lnTo>
                  <a:lnTo>
                    <a:pt x="211959" y="160883"/>
                  </a:lnTo>
                  <a:lnTo>
                    <a:pt x="169845" y="190497"/>
                  </a:lnTo>
                  <a:lnTo>
                    <a:pt x="128654" y="221665"/>
                  </a:lnTo>
                  <a:lnTo>
                    <a:pt x="88315" y="254264"/>
                  </a:lnTo>
                  <a:lnTo>
                    <a:pt x="48751" y="288172"/>
                  </a:lnTo>
                  <a:lnTo>
                    <a:pt x="9890" y="323266"/>
                  </a:lnTo>
                  <a:lnTo>
                    <a:pt x="0" y="340558"/>
                  </a:lnTo>
                  <a:lnTo>
                    <a:pt x="3067" y="348221"/>
                  </a:lnTo>
                  <a:lnTo>
                    <a:pt x="10893" y="356070"/>
                  </a:lnTo>
                  <a:lnTo>
                    <a:pt x="17930" y="363816"/>
                  </a:lnTo>
                  <a:lnTo>
                    <a:pt x="24830" y="371245"/>
                  </a:lnTo>
                  <a:lnTo>
                    <a:pt x="33423" y="373384"/>
                  </a:lnTo>
                  <a:lnTo>
                    <a:pt x="45539" y="365265"/>
                  </a:lnTo>
                  <a:lnTo>
                    <a:pt x="62657" y="350001"/>
                  </a:lnTo>
                  <a:lnTo>
                    <a:pt x="81484" y="337121"/>
                  </a:lnTo>
                  <a:lnTo>
                    <a:pt x="122716" y="316751"/>
                  </a:lnTo>
                  <a:lnTo>
                    <a:pt x="167995" y="301005"/>
                  </a:lnTo>
                  <a:lnTo>
                    <a:pt x="213408" y="290759"/>
                  </a:lnTo>
                  <a:lnTo>
                    <a:pt x="258932" y="285672"/>
                  </a:lnTo>
                  <a:lnTo>
                    <a:pt x="477074" y="285402"/>
                  </a:lnTo>
                  <a:lnTo>
                    <a:pt x="476513" y="282372"/>
                  </a:lnTo>
                  <a:lnTo>
                    <a:pt x="473422" y="264640"/>
                  </a:lnTo>
                  <a:lnTo>
                    <a:pt x="476019" y="248918"/>
                  </a:lnTo>
                  <a:lnTo>
                    <a:pt x="483905" y="234442"/>
                  </a:lnTo>
                  <a:lnTo>
                    <a:pt x="496681" y="220446"/>
                  </a:lnTo>
                  <a:lnTo>
                    <a:pt x="519568" y="197835"/>
                  </a:lnTo>
                  <a:lnTo>
                    <a:pt x="541362" y="174038"/>
                  </a:lnTo>
                  <a:lnTo>
                    <a:pt x="583244" y="124790"/>
                  </a:lnTo>
                  <a:lnTo>
                    <a:pt x="604707" y="88874"/>
                  </a:lnTo>
                  <a:lnTo>
                    <a:pt x="601826" y="65265"/>
                  </a:lnTo>
                  <a:lnTo>
                    <a:pt x="600680" y="56120"/>
                  </a:lnTo>
                  <a:lnTo>
                    <a:pt x="599525" y="47752"/>
                  </a:lnTo>
                  <a:lnTo>
                    <a:pt x="594057" y="16436"/>
                  </a:lnTo>
                  <a:lnTo>
                    <a:pt x="585900" y="1762"/>
                  </a:lnTo>
                  <a:lnTo>
                    <a:pt x="569391" y="0"/>
                  </a:lnTo>
                  <a:close/>
                </a:path>
                <a:path w="605154" h="373379">
                  <a:moveTo>
                    <a:pt x="477074" y="285402"/>
                  </a:moveTo>
                  <a:lnTo>
                    <a:pt x="304544" y="285402"/>
                  </a:lnTo>
                  <a:lnTo>
                    <a:pt x="350219" y="289608"/>
                  </a:lnTo>
                  <a:lnTo>
                    <a:pt x="395933" y="297949"/>
                  </a:lnTo>
                  <a:lnTo>
                    <a:pt x="461441" y="315285"/>
                  </a:lnTo>
                  <a:lnTo>
                    <a:pt x="475086" y="314892"/>
                  </a:lnTo>
                  <a:lnTo>
                    <a:pt x="480732" y="305166"/>
                  </a:lnTo>
                  <a:lnTo>
                    <a:pt x="477074" y="285402"/>
                  </a:lnTo>
                  <a:close/>
                </a:path>
              </a:pathLst>
            </a:custGeom>
            <a:solidFill>
              <a:srgbClr val="F5821F"/>
            </a:solidFill>
          </p:spPr>
          <p:txBody>
            <a:bodyPr wrap="square" lIns="0" tIns="0" rIns="0" bIns="0" rtlCol="0"/>
            <a:lstStyle/>
            <a:p>
              <a:endParaRPr sz="1350"/>
            </a:p>
          </p:txBody>
        </p:sp>
        <p:sp>
          <p:nvSpPr>
            <p:cNvPr id="38" name="object 38"/>
            <p:cNvSpPr/>
            <p:nvPr/>
          </p:nvSpPr>
          <p:spPr>
            <a:xfrm>
              <a:off x="6701181" y="6204505"/>
              <a:ext cx="321944" cy="150495"/>
            </a:xfrm>
            <a:custGeom>
              <a:avLst/>
              <a:gdLst/>
              <a:ahLst/>
              <a:cxnLst/>
              <a:rect l="l" t="t" r="r" b="b"/>
              <a:pathLst>
                <a:path w="429259" h="200659">
                  <a:moveTo>
                    <a:pt x="398276" y="81971"/>
                  </a:moveTo>
                  <a:lnTo>
                    <a:pt x="82510" y="81971"/>
                  </a:lnTo>
                  <a:lnTo>
                    <a:pt x="126369" y="87677"/>
                  </a:lnTo>
                  <a:lnTo>
                    <a:pt x="169064" y="99837"/>
                  </a:lnTo>
                  <a:lnTo>
                    <a:pt x="210756" y="117354"/>
                  </a:lnTo>
                  <a:lnTo>
                    <a:pt x="273878" y="155792"/>
                  </a:lnTo>
                  <a:lnTo>
                    <a:pt x="330390" y="200298"/>
                  </a:lnTo>
                  <a:lnTo>
                    <a:pt x="360546" y="155641"/>
                  </a:lnTo>
                  <a:lnTo>
                    <a:pt x="385984" y="108851"/>
                  </a:lnTo>
                  <a:lnTo>
                    <a:pt x="398276" y="81971"/>
                  </a:lnTo>
                  <a:close/>
                </a:path>
                <a:path w="429259" h="200659">
                  <a:moveTo>
                    <a:pt x="271098" y="0"/>
                  </a:moveTo>
                  <a:lnTo>
                    <a:pt x="221872" y="1090"/>
                  </a:lnTo>
                  <a:lnTo>
                    <a:pt x="172870" y="4808"/>
                  </a:lnTo>
                  <a:lnTo>
                    <a:pt x="124260" y="11638"/>
                  </a:lnTo>
                  <a:lnTo>
                    <a:pt x="75990" y="22090"/>
                  </a:lnTo>
                  <a:lnTo>
                    <a:pt x="28155" y="36658"/>
                  </a:lnTo>
                  <a:lnTo>
                    <a:pt x="18373" y="38639"/>
                  </a:lnTo>
                  <a:lnTo>
                    <a:pt x="7658" y="41303"/>
                  </a:lnTo>
                  <a:lnTo>
                    <a:pt x="152" y="48135"/>
                  </a:lnTo>
                  <a:lnTo>
                    <a:pt x="0" y="62617"/>
                  </a:lnTo>
                  <a:lnTo>
                    <a:pt x="5255" y="75007"/>
                  </a:lnTo>
                  <a:lnTo>
                    <a:pt x="13209" y="81926"/>
                  </a:lnTo>
                  <a:lnTo>
                    <a:pt x="23890" y="84489"/>
                  </a:lnTo>
                  <a:lnTo>
                    <a:pt x="82510" y="81971"/>
                  </a:lnTo>
                  <a:lnTo>
                    <a:pt x="398276" y="81971"/>
                  </a:lnTo>
                  <a:lnTo>
                    <a:pt x="408260" y="60137"/>
                  </a:lnTo>
                  <a:lnTo>
                    <a:pt x="428929" y="9709"/>
                  </a:lnTo>
                  <a:lnTo>
                    <a:pt x="383567" y="4803"/>
                  </a:lnTo>
                  <a:lnTo>
                    <a:pt x="370103" y="3702"/>
                  </a:lnTo>
                  <a:lnTo>
                    <a:pt x="320528" y="1036"/>
                  </a:lnTo>
                  <a:lnTo>
                    <a:pt x="271098" y="0"/>
                  </a:lnTo>
                  <a:close/>
                </a:path>
              </a:pathLst>
            </a:custGeom>
            <a:solidFill>
              <a:srgbClr val="4F4B69"/>
            </a:solidFill>
          </p:spPr>
          <p:txBody>
            <a:bodyPr wrap="square" lIns="0" tIns="0" rIns="0" bIns="0" rtlCol="0"/>
            <a:lstStyle/>
            <a:p>
              <a:endParaRPr sz="1350"/>
            </a:p>
          </p:txBody>
        </p:sp>
        <p:sp>
          <p:nvSpPr>
            <p:cNvPr id="39" name="object 39"/>
            <p:cNvSpPr/>
            <p:nvPr/>
          </p:nvSpPr>
          <p:spPr>
            <a:xfrm>
              <a:off x="6068657" y="5625217"/>
              <a:ext cx="236220" cy="195263"/>
            </a:xfrm>
            <a:custGeom>
              <a:avLst/>
              <a:gdLst/>
              <a:ahLst/>
              <a:cxnLst/>
              <a:rect l="l" t="t" r="r" b="b"/>
              <a:pathLst>
                <a:path w="314959" h="260350">
                  <a:moveTo>
                    <a:pt x="13038" y="0"/>
                  </a:moveTo>
                  <a:lnTo>
                    <a:pt x="9384" y="12038"/>
                  </a:lnTo>
                  <a:lnTo>
                    <a:pt x="6107" y="22529"/>
                  </a:lnTo>
                  <a:lnTo>
                    <a:pt x="3341" y="32039"/>
                  </a:lnTo>
                  <a:lnTo>
                    <a:pt x="1215" y="41135"/>
                  </a:lnTo>
                  <a:lnTo>
                    <a:pt x="0" y="72049"/>
                  </a:lnTo>
                  <a:lnTo>
                    <a:pt x="6238" y="103533"/>
                  </a:lnTo>
                  <a:lnTo>
                    <a:pt x="18153" y="128706"/>
                  </a:lnTo>
                  <a:lnTo>
                    <a:pt x="33968" y="140690"/>
                  </a:lnTo>
                  <a:lnTo>
                    <a:pt x="58679" y="148801"/>
                  </a:lnTo>
                  <a:lnTo>
                    <a:pt x="79201" y="162096"/>
                  </a:lnTo>
                  <a:lnTo>
                    <a:pt x="97010" y="178734"/>
                  </a:lnTo>
                  <a:lnTo>
                    <a:pt x="113584" y="196875"/>
                  </a:lnTo>
                  <a:lnTo>
                    <a:pt x="123744" y="207546"/>
                  </a:lnTo>
                  <a:lnTo>
                    <a:pt x="158682" y="232689"/>
                  </a:lnTo>
                  <a:lnTo>
                    <a:pt x="214064" y="250009"/>
                  </a:lnTo>
                  <a:lnTo>
                    <a:pt x="271179" y="259994"/>
                  </a:lnTo>
                  <a:lnTo>
                    <a:pt x="282578" y="259891"/>
                  </a:lnTo>
                  <a:lnTo>
                    <a:pt x="293373" y="256058"/>
                  </a:lnTo>
                  <a:lnTo>
                    <a:pt x="303124" y="249523"/>
                  </a:lnTo>
                  <a:lnTo>
                    <a:pt x="311387" y="241312"/>
                  </a:lnTo>
                  <a:lnTo>
                    <a:pt x="314602" y="233875"/>
                  </a:lnTo>
                  <a:lnTo>
                    <a:pt x="311860" y="228099"/>
                  </a:lnTo>
                  <a:lnTo>
                    <a:pt x="306122" y="223383"/>
                  </a:lnTo>
                  <a:lnTo>
                    <a:pt x="300351" y="219125"/>
                  </a:lnTo>
                  <a:lnTo>
                    <a:pt x="261773" y="185643"/>
                  </a:lnTo>
                  <a:lnTo>
                    <a:pt x="222590" y="152823"/>
                  </a:lnTo>
                  <a:lnTo>
                    <a:pt x="182671" y="120704"/>
                  </a:lnTo>
                  <a:lnTo>
                    <a:pt x="141887" y="89323"/>
                  </a:lnTo>
                  <a:lnTo>
                    <a:pt x="100106" y="58720"/>
                  </a:lnTo>
                  <a:lnTo>
                    <a:pt x="57200" y="28933"/>
                  </a:lnTo>
                  <a:lnTo>
                    <a:pt x="13038" y="0"/>
                  </a:lnTo>
                  <a:close/>
                </a:path>
              </a:pathLst>
            </a:custGeom>
            <a:solidFill>
              <a:srgbClr val="4F4B69"/>
            </a:solidFill>
          </p:spPr>
          <p:txBody>
            <a:bodyPr wrap="square" lIns="0" tIns="0" rIns="0" bIns="0" rtlCol="0"/>
            <a:lstStyle/>
            <a:p>
              <a:endParaRPr sz="1350"/>
            </a:p>
          </p:txBody>
        </p:sp>
        <p:sp>
          <p:nvSpPr>
            <p:cNvPr id="40" name="object 40"/>
            <p:cNvSpPr/>
            <p:nvPr/>
          </p:nvSpPr>
          <p:spPr>
            <a:xfrm>
              <a:off x="6717049" y="6286433"/>
              <a:ext cx="217170" cy="165734"/>
            </a:xfrm>
            <a:custGeom>
              <a:avLst/>
              <a:gdLst/>
              <a:ahLst/>
              <a:cxnLst/>
              <a:rect l="l" t="t" r="r" b="b"/>
              <a:pathLst>
                <a:path w="289559" h="220979">
                  <a:moveTo>
                    <a:pt x="0" y="0"/>
                  </a:moveTo>
                  <a:lnTo>
                    <a:pt x="9247" y="32787"/>
                  </a:lnTo>
                  <a:lnTo>
                    <a:pt x="22315" y="61648"/>
                  </a:lnTo>
                  <a:lnTo>
                    <a:pt x="38252" y="87628"/>
                  </a:lnTo>
                  <a:lnTo>
                    <a:pt x="56108" y="111772"/>
                  </a:lnTo>
                  <a:lnTo>
                    <a:pt x="65795" y="125960"/>
                  </a:lnTo>
                  <a:lnTo>
                    <a:pt x="72415" y="140611"/>
                  </a:lnTo>
                  <a:lnTo>
                    <a:pt x="75482" y="156113"/>
                  </a:lnTo>
                  <a:lnTo>
                    <a:pt x="74510" y="172859"/>
                  </a:lnTo>
                  <a:lnTo>
                    <a:pt x="72530" y="184641"/>
                  </a:lnTo>
                  <a:lnTo>
                    <a:pt x="72089" y="196153"/>
                  </a:lnTo>
                  <a:lnTo>
                    <a:pt x="75209" y="206333"/>
                  </a:lnTo>
                  <a:lnTo>
                    <a:pt x="83908" y="214121"/>
                  </a:lnTo>
                  <a:lnTo>
                    <a:pt x="97476" y="219327"/>
                  </a:lnTo>
                  <a:lnTo>
                    <a:pt x="111564" y="220991"/>
                  </a:lnTo>
                  <a:lnTo>
                    <a:pt x="125512" y="218299"/>
                  </a:lnTo>
                  <a:lnTo>
                    <a:pt x="138658" y="210438"/>
                  </a:lnTo>
                  <a:lnTo>
                    <a:pt x="147367" y="203286"/>
                  </a:lnTo>
                  <a:lnTo>
                    <a:pt x="156638" y="197150"/>
                  </a:lnTo>
                  <a:lnTo>
                    <a:pt x="166104" y="193692"/>
                  </a:lnTo>
                  <a:lnTo>
                    <a:pt x="225419" y="193692"/>
                  </a:lnTo>
                  <a:lnTo>
                    <a:pt x="241007" y="185431"/>
                  </a:lnTo>
                  <a:lnTo>
                    <a:pt x="262324" y="160845"/>
                  </a:lnTo>
                  <a:lnTo>
                    <a:pt x="283260" y="135508"/>
                  </a:lnTo>
                  <a:lnTo>
                    <a:pt x="288345" y="129058"/>
                  </a:lnTo>
                  <a:lnTo>
                    <a:pt x="289218" y="123775"/>
                  </a:lnTo>
                  <a:lnTo>
                    <a:pt x="285941" y="119162"/>
                  </a:lnTo>
                  <a:lnTo>
                    <a:pt x="190256" y="71088"/>
                  </a:lnTo>
                  <a:lnTo>
                    <a:pt x="145297" y="49906"/>
                  </a:lnTo>
                  <a:lnTo>
                    <a:pt x="99003" y="30379"/>
                  </a:lnTo>
                  <a:lnTo>
                    <a:pt x="50771" y="13435"/>
                  </a:lnTo>
                  <a:lnTo>
                    <a:pt x="0" y="0"/>
                  </a:lnTo>
                  <a:close/>
                </a:path>
                <a:path w="289559" h="220979">
                  <a:moveTo>
                    <a:pt x="225419" y="193692"/>
                  </a:moveTo>
                  <a:lnTo>
                    <a:pt x="166104" y="193692"/>
                  </a:lnTo>
                  <a:lnTo>
                    <a:pt x="175399" y="194576"/>
                  </a:lnTo>
                  <a:lnTo>
                    <a:pt x="213852" y="199822"/>
                  </a:lnTo>
                  <a:lnTo>
                    <a:pt x="225419" y="193692"/>
                  </a:lnTo>
                  <a:close/>
                </a:path>
              </a:pathLst>
            </a:custGeom>
            <a:solidFill>
              <a:srgbClr val="F5821F"/>
            </a:solidFill>
          </p:spPr>
          <p:txBody>
            <a:bodyPr wrap="square" lIns="0" tIns="0" rIns="0" bIns="0" rtlCol="0"/>
            <a:lstStyle/>
            <a:p>
              <a:endParaRPr sz="1350"/>
            </a:p>
          </p:txBody>
        </p:sp>
        <p:sp>
          <p:nvSpPr>
            <p:cNvPr id="41" name="object 41"/>
            <p:cNvSpPr/>
            <p:nvPr/>
          </p:nvSpPr>
          <p:spPr>
            <a:xfrm>
              <a:off x="6498812" y="5640352"/>
              <a:ext cx="85248" cy="263843"/>
            </a:xfrm>
            <a:custGeom>
              <a:avLst/>
              <a:gdLst/>
              <a:ahLst/>
              <a:cxnLst/>
              <a:rect l="l" t="t" r="r" b="b"/>
              <a:pathLst>
                <a:path w="113665" h="351790">
                  <a:moveTo>
                    <a:pt x="0" y="66967"/>
                  </a:moveTo>
                  <a:lnTo>
                    <a:pt x="6399" y="116671"/>
                  </a:lnTo>
                  <a:lnTo>
                    <a:pt x="9485" y="141537"/>
                  </a:lnTo>
                  <a:lnTo>
                    <a:pt x="12293" y="166433"/>
                  </a:lnTo>
                  <a:lnTo>
                    <a:pt x="14307" y="176552"/>
                  </a:lnTo>
                  <a:lnTo>
                    <a:pt x="18411" y="184167"/>
                  </a:lnTo>
                  <a:lnTo>
                    <a:pt x="25216" y="188484"/>
                  </a:lnTo>
                  <a:lnTo>
                    <a:pt x="35331" y="188709"/>
                  </a:lnTo>
                  <a:lnTo>
                    <a:pt x="54373" y="188889"/>
                  </a:lnTo>
                  <a:lnTo>
                    <a:pt x="65330" y="196542"/>
                  </a:lnTo>
                  <a:lnTo>
                    <a:pt x="76597" y="245742"/>
                  </a:lnTo>
                  <a:lnTo>
                    <a:pt x="79319" y="283319"/>
                  </a:lnTo>
                  <a:lnTo>
                    <a:pt x="77177" y="301574"/>
                  </a:lnTo>
                  <a:lnTo>
                    <a:pt x="76317" y="320654"/>
                  </a:lnTo>
                  <a:lnTo>
                    <a:pt x="82783" y="333884"/>
                  </a:lnTo>
                  <a:lnTo>
                    <a:pt x="95514" y="343516"/>
                  </a:lnTo>
                  <a:lnTo>
                    <a:pt x="113449" y="351802"/>
                  </a:lnTo>
                  <a:lnTo>
                    <a:pt x="108415" y="296851"/>
                  </a:lnTo>
                  <a:lnTo>
                    <a:pt x="105384" y="242428"/>
                  </a:lnTo>
                  <a:lnTo>
                    <a:pt x="103955" y="188889"/>
                  </a:lnTo>
                  <a:lnTo>
                    <a:pt x="103888" y="177336"/>
                  </a:lnTo>
                  <a:lnTo>
                    <a:pt x="58078" y="177336"/>
                  </a:lnTo>
                  <a:lnTo>
                    <a:pt x="39574" y="168751"/>
                  </a:lnTo>
                  <a:lnTo>
                    <a:pt x="26730" y="151764"/>
                  </a:lnTo>
                  <a:lnTo>
                    <a:pt x="19786" y="126872"/>
                  </a:lnTo>
                  <a:lnTo>
                    <a:pt x="18070" y="110886"/>
                  </a:lnTo>
                  <a:lnTo>
                    <a:pt x="15713" y="95043"/>
                  </a:lnTo>
                  <a:lnTo>
                    <a:pt x="10446" y="80138"/>
                  </a:lnTo>
                  <a:lnTo>
                    <a:pt x="0" y="66967"/>
                  </a:lnTo>
                  <a:close/>
                </a:path>
                <a:path w="113665" h="351790">
                  <a:moveTo>
                    <a:pt x="95072" y="0"/>
                  </a:moveTo>
                  <a:lnTo>
                    <a:pt x="94987" y="126872"/>
                  </a:lnTo>
                  <a:lnTo>
                    <a:pt x="94843" y="146481"/>
                  </a:lnTo>
                  <a:lnTo>
                    <a:pt x="95214" y="155619"/>
                  </a:lnTo>
                  <a:lnTo>
                    <a:pt x="94857" y="164830"/>
                  </a:lnTo>
                  <a:lnTo>
                    <a:pt x="91284" y="172502"/>
                  </a:lnTo>
                  <a:lnTo>
                    <a:pt x="82003" y="177025"/>
                  </a:lnTo>
                  <a:lnTo>
                    <a:pt x="58078" y="177336"/>
                  </a:lnTo>
                  <a:lnTo>
                    <a:pt x="103888" y="177336"/>
                  </a:lnTo>
                  <a:lnTo>
                    <a:pt x="103762" y="151764"/>
                  </a:lnTo>
                  <a:lnTo>
                    <a:pt x="103847" y="116671"/>
                  </a:lnTo>
                  <a:lnTo>
                    <a:pt x="104196" y="80138"/>
                  </a:lnTo>
                  <a:lnTo>
                    <a:pt x="105029" y="27901"/>
                  </a:lnTo>
                  <a:lnTo>
                    <a:pt x="103916" y="20981"/>
                  </a:lnTo>
                  <a:lnTo>
                    <a:pt x="103898" y="13541"/>
                  </a:lnTo>
                  <a:lnTo>
                    <a:pt x="101957" y="6306"/>
                  </a:lnTo>
                  <a:lnTo>
                    <a:pt x="95072" y="0"/>
                  </a:lnTo>
                  <a:close/>
                </a:path>
              </a:pathLst>
            </a:custGeom>
            <a:solidFill>
              <a:srgbClr val="F5821F"/>
            </a:solidFill>
          </p:spPr>
          <p:txBody>
            <a:bodyPr wrap="square" lIns="0" tIns="0" rIns="0" bIns="0" rtlCol="0"/>
            <a:lstStyle/>
            <a:p>
              <a:endParaRPr sz="1350"/>
            </a:p>
          </p:txBody>
        </p:sp>
        <p:sp>
          <p:nvSpPr>
            <p:cNvPr id="42" name="object 42"/>
            <p:cNvSpPr/>
            <p:nvPr/>
          </p:nvSpPr>
          <p:spPr>
            <a:xfrm>
              <a:off x="6640226" y="6103782"/>
              <a:ext cx="45244" cy="90488"/>
            </a:xfrm>
            <a:custGeom>
              <a:avLst/>
              <a:gdLst/>
              <a:ahLst/>
              <a:cxnLst/>
              <a:rect l="l" t="t" r="r" b="b"/>
              <a:pathLst>
                <a:path w="60325" h="120650">
                  <a:moveTo>
                    <a:pt x="38193" y="0"/>
                  </a:moveTo>
                  <a:lnTo>
                    <a:pt x="25626" y="17313"/>
                  </a:lnTo>
                  <a:lnTo>
                    <a:pt x="19480" y="37312"/>
                  </a:lnTo>
                  <a:lnTo>
                    <a:pt x="14687" y="57664"/>
                  </a:lnTo>
                  <a:lnTo>
                    <a:pt x="6177" y="76034"/>
                  </a:lnTo>
                  <a:lnTo>
                    <a:pt x="0" y="90764"/>
                  </a:lnTo>
                  <a:lnTo>
                    <a:pt x="4013" y="100488"/>
                  </a:lnTo>
                  <a:lnTo>
                    <a:pt x="12858" y="107431"/>
                  </a:lnTo>
                  <a:lnTo>
                    <a:pt x="21175" y="113817"/>
                  </a:lnTo>
                  <a:lnTo>
                    <a:pt x="31010" y="120409"/>
                  </a:lnTo>
                  <a:lnTo>
                    <a:pt x="37141" y="116892"/>
                  </a:lnTo>
                  <a:lnTo>
                    <a:pt x="41369" y="108700"/>
                  </a:lnTo>
                  <a:lnTo>
                    <a:pt x="45496" y="101269"/>
                  </a:lnTo>
                  <a:lnTo>
                    <a:pt x="49689" y="95672"/>
                  </a:lnTo>
                  <a:lnTo>
                    <a:pt x="53221" y="89482"/>
                  </a:lnTo>
                  <a:lnTo>
                    <a:pt x="56462" y="83033"/>
                  </a:lnTo>
                  <a:lnTo>
                    <a:pt x="59783" y="76657"/>
                  </a:lnTo>
                  <a:lnTo>
                    <a:pt x="42907" y="71612"/>
                  </a:lnTo>
                  <a:lnTo>
                    <a:pt x="34585" y="61645"/>
                  </a:lnTo>
                  <a:lnTo>
                    <a:pt x="32385" y="48050"/>
                  </a:lnTo>
                  <a:lnTo>
                    <a:pt x="33875" y="32118"/>
                  </a:lnTo>
                  <a:lnTo>
                    <a:pt x="37195" y="24386"/>
                  </a:lnTo>
                  <a:lnTo>
                    <a:pt x="41878" y="16816"/>
                  </a:lnTo>
                  <a:lnTo>
                    <a:pt x="43639" y="8867"/>
                  </a:lnTo>
                  <a:lnTo>
                    <a:pt x="38193" y="0"/>
                  </a:lnTo>
                  <a:close/>
                </a:path>
              </a:pathLst>
            </a:custGeom>
            <a:solidFill>
              <a:srgbClr val="4F4B69"/>
            </a:solidFill>
          </p:spPr>
          <p:txBody>
            <a:bodyPr wrap="square" lIns="0" tIns="0" rIns="0" bIns="0" rtlCol="0"/>
            <a:lstStyle/>
            <a:p>
              <a:endParaRPr sz="1350"/>
            </a:p>
          </p:txBody>
        </p:sp>
        <p:sp>
          <p:nvSpPr>
            <p:cNvPr id="43" name="object 43"/>
            <p:cNvSpPr txBox="1"/>
            <p:nvPr/>
          </p:nvSpPr>
          <p:spPr>
            <a:xfrm>
              <a:off x="4997510" y="5180057"/>
              <a:ext cx="1019651" cy="1177245"/>
            </a:xfrm>
            <a:prstGeom prst="rect">
              <a:avLst/>
            </a:prstGeom>
          </p:spPr>
          <p:txBody>
            <a:bodyPr vert="horz" wrap="square" lIns="0" tIns="0" rIns="0" bIns="0" rtlCol="0">
              <a:spAutoFit/>
            </a:bodyPr>
            <a:lstStyle/>
            <a:p>
              <a:pPr marL="9525" marR="3810" indent="297180"/>
              <a:r>
                <a:rPr sz="2550" spc="105" dirty="0">
                  <a:solidFill>
                    <a:srgbClr val="F5821F"/>
                  </a:solidFill>
                  <a:latin typeface="Lucida Sans"/>
                  <a:cs typeface="Lucida Sans"/>
                </a:rPr>
                <a:t>FOR  </a:t>
              </a:r>
              <a:r>
                <a:rPr sz="2550" spc="113" dirty="0">
                  <a:solidFill>
                    <a:srgbClr val="F5821F"/>
                  </a:solidFill>
                  <a:latin typeface="Lucida Sans"/>
                  <a:cs typeface="Lucida Sans"/>
                </a:rPr>
                <a:t>FROM</a:t>
              </a:r>
              <a:r>
                <a:rPr sz="2550" spc="-555" dirty="0">
                  <a:solidFill>
                    <a:srgbClr val="F5821F"/>
                  </a:solidFill>
                  <a:latin typeface="Lucida Sans"/>
                  <a:cs typeface="Lucida Sans"/>
                </a:rPr>
                <a:t> </a:t>
              </a:r>
              <a:endParaRPr sz="2550">
                <a:latin typeface="Lucida Sans"/>
                <a:cs typeface="Lucida Sans"/>
              </a:endParaRPr>
            </a:p>
            <a:p>
              <a:pPr marL="544830"/>
              <a:r>
                <a:rPr sz="2550" spc="263" dirty="0">
                  <a:solidFill>
                    <a:srgbClr val="F5821F"/>
                  </a:solidFill>
                  <a:latin typeface="Lucida Sans"/>
                  <a:cs typeface="Lucida Sans"/>
                </a:rPr>
                <a:t>BY</a:t>
              </a:r>
              <a:endParaRPr sz="2550">
                <a:latin typeface="Lucida Sans"/>
                <a:cs typeface="Lucida Sans"/>
              </a:endParaRPr>
            </a:p>
          </p:txBody>
        </p:sp>
      </p:grpSp>
      <p:sp>
        <p:nvSpPr>
          <p:cNvPr id="46" name="TextBox 45"/>
          <p:cNvSpPr txBox="1"/>
          <p:nvPr/>
        </p:nvSpPr>
        <p:spPr>
          <a:xfrm>
            <a:off x="1809750" y="2895600"/>
            <a:ext cx="9010650" cy="2954655"/>
          </a:xfrm>
          <a:prstGeom prst="rect">
            <a:avLst/>
          </a:prstGeom>
          <a:noFill/>
        </p:spPr>
        <p:txBody>
          <a:bodyPr wrap="square" rtlCol="0">
            <a:spAutoFit/>
          </a:bodyPr>
          <a:lstStyle/>
          <a:p>
            <a:pPr algn="ctr"/>
            <a:r>
              <a:rPr lang="en-US" sz="2400" dirty="0"/>
              <a:t>Regional Logistics Expo 2019</a:t>
            </a:r>
          </a:p>
          <a:p>
            <a:endParaRPr lang="en-US" sz="2400" dirty="0"/>
          </a:p>
          <a:p>
            <a:pPr algn="ctr"/>
            <a:r>
              <a:rPr lang="en-US" sz="2400" dirty="0"/>
              <a:t> </a:t>
            </a:r>
            <a:r>
              <a:rPr lang="en-US" sz="2400" i="1" dirty="0"/>
              <a:t>“Innovative &amp; Sustainable Solutions for Freight Logistics</a:t>
            </a:r>
            <a:r>
              <a:rPr lang="en-US" sz="2400" dirty="0"/>
              <a:t>.”</a:t>
            </a:r>
          </a:p>
          <a:p>
            <a:pPr algn="ctr"/>
            <a:endParaRPr lang="en-US" sz="2400" dirty="0"/>
          </a:p>
          <a:p>
            <a:pPr algn="ctr"/>
            <a:r>
              <a:rPr lang="en-US" sz="2400" dirty="0"/>
              <a:t>Block Chain Enabled Logistics Management for Efficiency and Traceability </a:t>
            </a:r>
          </a:p>
          <a:p>
            <a:endParaRPr lang="en-US" sz="2400" dirty="0"/>
          </a:p>
          <a:p>
            <a:endParaRPr lang="en-US" dirty="0"/>
          </a:p>
        </p:txBody>
      </p:sp>
      <p:pic>
        <p:nvPicPr>
          <p:cNvPr id="47" name="Picture 46"/>
          <p:cNvPicPr>
            <a:picLocks noChangeAspect="1"/>
          </p:cNvPicPr>
          <p:nvPr/>
        </p:nvPicPr>
        <p:blipFill>
          <a:blip r:embed="rId3"/>
          <a:stretch>
            <a:fillRect/>
          </a:stretch>
        </p:blipFill>
        <p:spPr>
          <a:xfrm>
            <a:off x="797736" y="113774"/>
            <a:ext cx="5358189" cy="1500713"/>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a:extLst>
              <a:ext uri="{FF2B5EF4-FFF2-40B4-BE49-F238E27FC236}">
                <a16:creationId xmlns:a16="http://schemas.microsoft.com/office/drawing/2014/main" id="{069CAB0D-4894-4F8A-A68D-B45BD4A5CDA5}"/>
              </a:ext>
            </a:extLst>
          </p:cNvPr>
          <p:cNvGrpSpPr/>
          <p:nvPr/>
        </p:nvGrpSpPr>
        <p:grpSpPr>
          <a:xfrm>
            <a:off x="10147524" y="348675"/>
            <a:ext cx="1645502" cy="456446"/>
            <a:chOff x="332012" y="342901"/>
            <a:chExt cx="1645502" cy="456446"/>
          </a:xfrm>
        </p:grpSpPr>
        <p:sp>
          <p:nvSpPr>
            <p:cNvPr id="2" name="object 2"/>
            <p:cNvSpPr/>
            <p:nvPr/>
          </p:nvSpPr>
          <p:spPr>
            <a:xfrm>
              <a:off x="332012" y="342901"/>
              <a:ext cx="962958" cy="313496"/>
            </a:xfrm>
            <a:prstGeom prst="rect">
              <a:avLst/>
            </a:prstGeom>
            <a:blipFill>
              <a:blip r:embed="rId2" cstate="print"/>
              <a:stretch>
                <a:fillRect/>
              </a:stretch>
            </a:blipFill>
          </p:spPr>
          <p:txBody>
            <a:bodyPr wrap="square" lIns="0" tIns="0" rIns="0" bIns="0" rtlCol="0"/>
            <a:lstStyle/>
            <a:p>
              <a:endParaRPr sz="1350"/>
            </a:p>
          </p:txBody>
        </p:sp>
        <p:sp>
          <p:nvSpPr>
            <p:cNvPr id="3" name="object 3"/>
            <p:cNvSpPr/>
            <p:nvPr/>
          </p:nvSpPr>
          <p:spPr>
            <a:xfrm>
              <a:off x="1374625" y="495309"/>
              <a:ext cx="109538" cy="158591"/>
            </a:xfrm>
            <a:custGeom>
              <a:avLst/>
              <a:gdLst/>
              <a:ahLst/>
              <a:cxnLst/>
              <a:rect l="l" t="t" r="r" b="b"/>
              <a:pathLst>
                <a:path w="146050" h="211455">
                  <a:moveTo>
                    <a:pt x="62564" y="0"/>
                  </a:moveTo>
                  <a:lnTo>
                    <a:pt x="8652" y="0"/>
                  </a:lnTo>
                  <a:lnTo>
                    <a:pt x="5833" y="1066"/>
                  </a:lnTo>
                  <a:lnTo>
                    <a:pt x="3399" y="3251"/>
                  </a:lnTo>
                  <a:lnTo>
                    <a:pt x="1159" y="5295"/>
                  </a:lnTo>
                  <a:lnTo>
                    <a:pt x="0" y="8712"/>
                  </a:lnTo>
                  <a:lnTo>
                    <a:pt x="68" y="202526"/>
                  </a:lnTo>
                  <a:lnTo>
                    <a:pt x="1159" y="205739"/>
                  </a:lnTo>
                  <a:lnTo>
                    <a:pt x="3496" y="207873"/>
                  </a:lnTo>
                  <a:lnTo>
                    <a:pt x="5833" y="209956"/>
                  </a:lnTo>
                  <a:lnTo>
                    <a:pt x="8652" y="211035"/>
                  </a:lnTo>
                  <a:lnTo>
                    <a:pt x="73562" y="211035"/>
                  </a:lnTo>
                  <a:lnTo>
                    <a:pt x="111814" y="202526"/>
                  </a:lnTo>
                  <a:lnTo>
                    <a:pt x="138545" y="178244"/>
                  </a:lnTo>
                  <a:lnTo>
                    <a:pt x="40047" y="178244"/>
                  </a:lnTo>
                  <a:lnTo>
                    <a:pt x="40047" y="118236"/>
                  </a:lnTo>
                  <a:lnTo>
                    <a:pt x="137818" y="118236"/>
                  </a:lnTo>
                  <a:lnTo>
                    <a:pt x="137443" y="117576"/>
                  </a:lnTo>
                  <a:lnTo>
                    <a:pt x="133887" y="113283"/>
                  </a:lnTo>
                  <a:lnTo>
                    <a:pt x="130344" y="108965"/>
                  </a:lnTo>
                  <a:lnTo>
                    <a:pt x="105579" y="97066"/>
                  </a:lnTo>
                  <a:lnTo>
                    <a:pt x="110024" y="95288"/>
                  </a:lnTo>
                  <a:lnTo>
                    <a:pt x="113961" y="93027"/>
                  </a:lnTo>
                  <a:lnTo>
                    <a:pt x="117466" y="90195"/>
                  </a:lnTo>
                  <a:lnTo>
                    <a:pt x="120908" y="87363"/>
                  </a:lnTo>
                  <a:lnTo>
                    <a:pt x="121304" y="86918"/>
                  </a:lnTo>
                  <a:lnTo>
                    <a:pt x="40047" y="86918"/>
                  </a:lnTo>
                  <a:lnTo>
                    <a:pt x="40047" y="32105"/>
                  </a:lnTo>
                  <a:lnTo>
                    <a:pt x="129892" y="32105"/>
                  </a:lnTo>
                  <a:lnTo>
                    <a:pt x="125772" y="23101"/>
                  </a:lnTo>
                  <a:lnTo>
                    <a:pt x="87081" y="1827"/>
                  </a:lnTo>
                  <a:lnTo>
                    <a:pt x="71443" y="202"/>
                  </a:lnTo>
                  <a:lnTo>
                    <a:pt x="62564" y="0"/>
                  </a:lnTo>
                  <a:close/>
                </a:path>
                <a:path w="146050" h="211455">
                  <a:moveTo>
                    <a:pt x="137818" y="118236"/>
                  </a:moveTo>
                  <a:lnTo>
                    <a:pt x="71720" y="118236"/>
                  </a:lnTo>
                  <a:lnTo>
                    <a:pt x="77791" y="118948"/>
                  </a:lnTo>
                  <a:lnTo>
                    <a:pt x="87100" y="121754"/>
                  </a:lnTo>
                  <a:lnTo>
                    <a:pt x="103077" y="144335"/>
                  </a:lnTo>
                  <a:lnTo>
                    <a:pt x="103077" y="153898"/>
                  </a:lnTo>
                  <a:lnTo>
                    <a:pt x="83912" y="176352"/>
                  </a:lnTo>
                  <a:lnTo>
                    <a:pt x="80039" y="177634"/>
                  </a:lnTo>
                  <a:lnTo>
                    <a:pt x="75226" y="178244"/>
                  </a:lnTo>
                  <a:lnTo>
                    <a:pt x="138545" y="178244"/>
                  </a:lnTo>
                  <a:lnTo>
                    <a:pt x="140554" y="174243"/>
                  </a:lnTo>
                  <a:lnTo>
                    <a:pt x="144504" y="162051"/>
                  </a:lnTo>
                  <a:lnTo>
                    <a:pt x="145482" y="155244"/>
                  </a:lnTo>
                  <a:lnTo>
                    <a:pt x="145375" y="139941"/>
                  </a:lnTo>
                  <a:lnTo>
                    <a:pt x="144428" y="134111"/>
                  </a:lnTo>
                  <a:lnTo>
                    <a:pt x="140288" y="122580"/>
                  </a:lnTo>
                  <a:lnTo>
                    <a:pt x="137818" y="118236"/>
                  </a:lnTo>
                  <a:close/>
                </a:path>
                <a:path w="146050" h="211455">
                  <a:moveTo>
                    <a:pt x="129892" y="32105"/>
                  </a:moveTo>
                  <a:lnTo>
                    <a:pt x="66996" y="32105"/>
                  </a:lnTo>
                  <a:lnTo>
                    <a:pt x="72076" y="32740"/>
                  </a:lnTo>
                  <a:lnTo>
                    <a:pt x="79620" y="35115"/>
                  </a:lnTo>
                  <a:lnTo>
                    <a:pt x="92650" y="54622"/>
                  </a:lnTo>
                  <a:lnTo>
                    <a:pt x="92650" y="62674"/>
                  </a:lnTo>
                  <a:lnTo>
                    <a:pt x="68749" y="86918"/>
                  </a:lnTo>
                  <a:lnTo>
                    <a:pt x="121304" y="86918"/>
                  </a:lnTo>
                  <a:lnTo>
                    <a:pt x="131614" y="68084"/>
                  </a:lnTo>
                  <a:lnTo>
                    <a:pt x="132884" y="63588"/>
                  </a:lnTo>
                  <a:lnTo>
                    <a:pt x="133505" y="58864"/>
                  </a:lnTo>
                  <a:lnTo>
                    <a:pt x="133433" y="44081"/>
                  </a:lnTo>
                  <a:lnTo>
                    <a:pt x="131944" y="36588"/>
                  </a:lnTo>
                  <a:lnTo>
                    <a:pt x="129892" y="32105"/>
                  </a:lnTo>
                  <a:close/>
                </a:path>
              </a:pathLst>
            </a:custGeom>
            <a:solidFill>
              <a:srgbClr val="F5821F"/>
            </a:solidFill>
          </p:spPr>
          <p:txBody>
            <a:bodyPr wrap="square" lIns="0" tIns="0" rIns="0" bIns="0" rtlCol="0"/>
            <a:lstStyle/>
            <a:p>
              <a:endParaRPr sz="1350"/>
            </a:p>
          </p:txBody>
        </p:sp>
        <p:sp>
          <p:nvSpPr>
            <p:cNvPr id="4" name="object 4"/>
            <p:cNvSpPr/>
            <p:nvPr/>
          </p:nvSpPr>
          <p:spPr>
            <a:xfrm>
              <a:off x="1508313" y="495309"/>
              <a:ext cx="111919" cy="159068"/>
            </a:xfrm>
            <a:custGeom>
              <a:avLst/>
              <a:gdLst/>
              <a:ahLst/>
              <a:cxnLst/>
              <a:rect l="l" t="t" r="r" b="b"/>
              <a:pathLst>
                <a:path w="149225" h="212090">
                  <a:moveTo>
                    <a:pt x="8686" y="0"/>
                  </a:moveTo>
                  <a:lnTo>
                    <a:pt x="5803" y="1066"/>
                  </a:lnTo>
                  <a:lnTo>
                    <a:pt x="3467" y="3162"/>
                  </a:lnTo>
                  <a:lnTo>
                    <a:pt x="1155" y="5295"/>
                  </a:lnTo>
                  <a:lnTo>
                    <a:pt x="0" y="8737"/>
                  </a:lnTo>
                  <a:lnTo>
                    <a:pt x="0" y="206248"/>
                  </a:lnTo>
                  <a:lnTo>
                    <a:pt x="309" y="207264"/>
                  </a:lnTo>
                  <a:lnTo>
                    <a:pt x="1511" y="208978"/>
                  </a:lnTo>
                  <a:lnTo>
                    <a:pt x="2654" y="209677"/>
                  </a:lnTo>
                  <a:lnTo>
                    <a:pt x="4178" y="210210"/>
                  </a:lnTo>
                  <a:lnTo>
                    <a:pt x="5714" y="210781"/>
                  </a:lnTo>
                  <a:lnTo>
                    <a:pt x="7823" y="211213"/>
                  </a:lnTo>
                  <a:lnTo>
                    <a:pt x="10490" y="211569"/>
                  </a:lnTo>
                  <a:lnTo>
                    <a:pt x="13131" y="211848"/>
                  </a:lnTo>
                  <a:lnTo>
                    <a:pt x="16370" y="212026"/>
                  </a:lnTo>
                  <a:lnTo>
                    <a:pt x="24396" y="212026"/>
                  </a:lnTo>
                  <a:lnTo>
                    <a:pt x="36487" y="210210"/>
                  </a:lnTo>
                  <a:lnTo>
                    <a:pt x="38023" y="209677"/>
                  </a:lnTo>
                  <a:lnTo>
                    <a:pt x="39154" y="208978"/>
                  </a:lnTo>
                  <a:lnTo>
                    <a:pt x="40474" y="207238"/>
                  </a:lnTo>
                  <a:lnTo>
                    <a:pt x="40843" y="206248"/>
                  </a:lnTo>
                  <a:lnTo>
                    <a:pt x="40843" y="124764"/>
                  </a:lnTo>
                  <a:lnTo>
                    <a:pt x="114403" y="124764"/>
                  </a:lnTo>
                  <a:lnTo>
                    <a:pt x="99669" y="112864"/>
                  </a:lnTo>
                  <a:lnTo>
                    <a:pt x="105879" y="110807"/>
                  </a:lnTo>
                  <a:lnTo>
                    <a:pt x="128677" y="92633"/>
                  </a:lnTo>
                  <a:lnTo>
                    <a:pt x="40843" y="92633"/>
                  </a:lnTo>
                  <a:lnTo>
                    <a:pt x="40843" y="32766"/>
                  </a:lnTo>
                  <a:lnTo>
                    <a:pt x="133992" y="32766"/>
                  </a:lnTo>
                  <a:lnTo>
                    <a:pt x="132676" y="29159"/>
                  </a:lnTo>
                  <a:lnTo>
                    <a:pt x="101828" y="4406"/>
                  </a:lnTo>
                  <a:lnTo>
                    <a:pt x="73723" y="114"/>
                  </a:lnTo>
                  <a:lnTo>
                    <a:pt x="8686" y="0"/>
                  </a:lnTo>
                  <a:close/>
                </a:path>
                <a:path w="149225" h="212090">
                  <a:moveTo>
                    <a:pt x="114403" y="124764"/>
                  </a:moveTo>
                  <a:lnTo>
                    <a:pt x="57924" y="124764"/>
                  </a:lnTo>
                  <a:lnTo>
                    <a:pt x="61747" y="125450"/>
                  </a:lnTo>
                  <a:lnTo>
                    <a:pt x="68389" y="128308"/>
                  </a:lnTo>
                  <a:lnTo>
                    <a:pt x="71285" y="130416"/>
                  </a:lnTo>
                  <a:lnTo>
                    <a:pt x="76326" y="135953"/>
                  </a:lnTo>
                  <a:lnTo>
                    <a:pt x="78663" y="139369"/>
                  </a:lnTo>
                  <a:lnTo>
                    <a:pt x="80708" y="143522"/>
                  </a:lnTo>
                  <a:lnTo>
                    <a:pt x="82791" y="147662"/>
                  </a:lnTo>
                  <a:lnTo>
                    <a:pt x="84899" y="152374"/>
                  </a:lnTo>
                  <a:lnTo>
                    <a:pt x="87071" y="157708"/>
                  </a:lnTo>
                  <a:lnTo>
                    <a:pt x="105105" y="204838"/>
                  </a:lnTo>
                  <a:lnTo>
                    <a:pt x="105577" y="206248"/>
                  </a:lnTo>
                  <a:lnTo>
                    <a:pt x="106044" y="207264"/>
                  </a:lnTo>
                  <a:lnTo>
                    <a:pt x="106641" y="208216"/>
                  </a:lnTo>
                  <a:lnTo>
                    <a:pt x="107289" y="209130"/>
                  </a:lnTo>
                  <a:lnTo>
                    <a:pt x="108330" y="209918"/>
                  </a:lnTo>
                  <a:lnTo>
                    <a:pt x="109854" y="210477"/>
                  </a:lnTo>
                  <a:lnTo>
                    <a:pt x="111340" y="211074"/>
                  </a:lnTo>
                  <a:lnTo>
                    <a:pt x="113385" y="211480"/>
                  </a:lnTo>
                  <a:lnTo>
                    <a:pt x="115976" y="211683"/>
                  </a:lnTo>
                  <a:lnTo>
                    <a:pt x="118567" y="211924"/>
                  </a:lnTo>
                  <a:lnTo>
                    <a:pt x="135648" y="211924"/>
                  </a:lnTo>
                  <a:lnTo>
                    <a:pt x="138645" y="211683"/>
                  </a:lnTo>
                  <a:lnTo>
                    <a:pt x="141655" y="211480"/>
                  </a:lnTo>
                  <a:lnTo>
                    <a:pt x="143989" y="211074"/>
                  </a:lnTo>
                  <a:lnTo>
                    <a:pt x="147027" y="210019"/>
                  </a:lnTo>
                  <a:lnTo>
                    <a:pt x="147980" y="209296"/>
                  </a:lnTo>
                  <a:lnTo>
                    <a:pt x="148399" y="208495"/>
                  </a:lnTo>
                  <a:lnTo>
                    <a:pt x="148831" y="207733"/>
                  </a:lnTo>
                  <a:lnTo>
                    <a:pt x="148929" y="207238"/>
                  </a:lnTo>
                  <a:lnTo>
                    <a:pt x="149034" y="204393"/>
                  </a:lnTo>
                  <a:lnTo>
                    <a:pt x="148780" y="202920"/>
                  </a:lnTo>
                  <a:lnTo>
                    <a:pt x="148234" y="201028"/>
                  </a:lnTo>
                  <a:lnTo>
                    <a:pt x="147739" y="199136"/>
                  </a:lnTo>
                  <a:lnTo>
                    <a:pt x="146723" y="196100"/>
                  </a:lnTo>
                  <a:lnTo>
                    <a:pt x="145173" y="191973"/>
                  </a:lnTo>
                  <a:lnTo>
                    <a:pt x="128219" y="150368"/>
                  </a:lnTo>
                  <a:lnTo>
                    <a:pt x="126276" y="145389"/>
                  </a:lnTo>
                  <a:lnTo>
                    <a:pt x="124244" y="140893"/>
                  </a:lnTo>
                  <a:lnTo>
                    <a:pt x="122186" y="136918"/>
                  </a:lnTo>
                  <a:lnTo>
                    <a:pt x="120078" y="132943"/>
                  </a:lnTo>
                  <a:lnTo>
                    <a:pt x="117906" y="129413"/>
                  </a:lnTo>
                  <a:lnTo>
                    <a:pt x="114403" y="124764"/>
                  </a:lnTo>
                  <a:close/>
                </a:path>
                <a:path w="149225" h="212090">
                  <a:moveTo>
                    <a:pt x="133992" y="32766"/>
                  </a:moveTo>
                  <a:lnTo>
                    <a:pt x="63804" y="32766"/>
                  </a:lnTo>
                  <a:lnTo>
                    <a:pt x="67449" y="32943"/>
                  </a:lnTo>
                  <a:lnTo>
                    <a:pt x="72732" y="33578"/>
                  </a:lnTo>
                  <a:lnTo>
                    <a:pt x="96418" y="55308"/>
                  </a:lnTo>
                  <a:lnTo>
                    <a:pt x="96418" y="66865"/>
                  </a:lnTo>
                  <a:lnTo>
                    <a:pt x="67436" y="92633"/>
                  </a:lnTo>
                  <a:lnTo>
                    <a:pt x="128677" y="92633"/>
                  </a:lnTo>
                  <a:lnTo>
                    <a:pt x="138645" y="64973"/>
                  </a:lnTo>
                  <a:lnTo>
                    <a:pt x="138637" y="49479"/>
                  </a:lnTo>
                  <a:lnTo>
                    <a:pt x="137452" y="42087"/>
                  </a:lnTo>
                  <a:lnTo>
                    <a:pt x="135039" y="35636"/>
                  </a:lnTo>
                  <a:lnTo>
                    <a:pt x="133992" y="32766"/>
                  </a:lnTo>
                  <a:close/>
                </a:path>
              </a:pathLst>
            </a:custGeom>
            <a:solidFill>
              <a:srgbClr val="F5821F"/>
            </a:solidFill>
          </p:spPr>
          <p:txBody>
            <a:bodyPr wrap="square" lIns="0" tIns="0" rIns="0" bIns="0" rtlCol="0"/>
            <a:lstStyle/>
            <a:p>
              <a:endParaRPr sz="1350"/>
            </a:p>
          </p:txBody>
        </p:sp>
        <p:sp>
          <p:nvSpPr>
            <p:cNvPr id="5" name="object 5"/>
            <p:cNvSpPr/>
            <p:nvPr/>
          </p:nvSpPr>
          <p:spPr>
            <a:xfrm>
              <a:off x="1629030" y="494614"/>
              <a:ext cx="139065" cy="160020"/>
            </a:xfrm>
            <a:custGeom>
              <a:avLst/>
              <a:gdLst/>
              <a:ahLst/>
              <a:cxnLst/>
              <a:rect l="l" t="t" r="r" b="b"/>
              <a:pathLst>
                <a:path w="185419" h="213359">
                  <a:moveTo>
                    <a:pt x="101830" y="0"/>
                  </a:moveTo>
                  <a:lnTo>
                    <a:pt x="81320" y="0"/>
                  </a:lnTo>
                  <a:lnTo>
                    <a:pt x="78132" y="190"/>
                  </a:lnTo>
                  <a:lnTo>
                    <a:pt x="74932" y="342"/>
                  </a:lnTo>
                  <a:lnTo>
                    <a:pt x="72417" y="723"/>
                  </a:lnTo>
                  <a:lnTo>
                    <a:pt x="68785" y="1930"/>
                  </a:lnTo>
                  <a:lnTo>
                    <a:pt x="67477" y="2794"/>
                  </a:lnTo>
                  <a:lnTo>
                    <a:pt x="66606" y="4013"/>
                  </a:lnTo>
                  <a:lnTo>
                    <a:pt x="65800" y="5067"/>
                  </a:lnTo>
                  <a:lnTo>
                    <a:pt x="1272" y="199478"/>
                  </a:lnTo>
                  <a:lnTo>
                    <a:pt x="0" y="207543"/>
                  </a:lnTo>
                  <a:lnTo>
                    <a:pt x="243" y="208826"/>
                  </a:lnTo>
                  <a:lnTo>
                    <a:pt x="13311" y="212940"/>
                  </a:lnTo>
                  <a:lnTo>
                    <a:pt x="26100" y="212852"/>
                  </a:lnTo>
                  <a:lnTo>
                    <a:pt x="28831" y="212598"/>
                  </a:lnTo>
                  <a:lnTo>
                    <a:pt x="31587" y="212407"/>
                  </a:lnTo>
                  <a:lnTo>
                    <a:pt x="33707" y="211988"/>
                  </a:lnTo>
                  <a:lnTo>
                    <a:pt x="35181" y="211391"/>
                  </a:lnTo>
                  <a:lnTo>
                    <a:pt x="36705" y="210832"/>
                  </a:lnTo>
                  <a:lnTo>
                    <a:pt x="37784" y="209981"/>
                  </a:lnTo>
                  <a:lnTo>
                    <a:pt x="39130" y="207924"/>
                  </a:lnTo>
                  <a:lnTo>
                    <a:pt x="39689" y="206641"/>
                  </a:lnTo>
                  <a:lnTo>
                    <a:pt x="40186" y="204800"/>
                  </a:lnTo>
                  <a:lnTo>
                    <a:pt x="52821" y="163868"/>
                  </a:lnTo>
                  <a:lnTo>
                    <a:pt x="171953" y="163868"/>
                  </a:lnTo>
                  <a:lnTo>
                    <a:pt x="161009" y="130898"/>
                  </a:lnTo>
                  <a:lnTo>
                    <a:pt x="61838" y="130898"/>
                  </a:lnTo>
                  <a:lnTo>
                    <a:pt x="90248" y="41198"/>
                  </a:lnTo>
                  <a:lnTo>
                    <a:pt x="131233" y="41198"/>
                  </a:lnTo>
                  <a:lnTo>
                    <a:pt x="120512" y="8902"/>
                  </a:lnTo>
                  <a:lnTo>
                    <a:pt x="119902" y="6832"/>
                  </a:lnTo>
                  <a:lnTo>
                    <a:pt x="109095" y="342"/>
                  </a:lnTo>
                  <a:lnTo>
                    <a:pt x="101830" y="0"/>
                  </a:lnTo>
                  <a:close/>
                </a:path>
                <a:path w="185419" h="213359">
                  <a:moveTo>
                    <a:pt x="171953" y="163868"/>
                  </a:moveTo>
                  <a:lnTo>
                    <a:pt x="128284" y="163868"/>
                  </a:lnTo>
                  <a:lnTo>
                    <a:pt x="141882" y="206641"/>
                  </a:lnTo>
                  <a:lnTo>
                    <a:pt x="142191" y="207670"/>
                  </a:lnTo>
                  <a:lnTo>
                    <a:pt x="170766" y="212940"/>
                  </a:lnTo>
                  <a:lnTo>
                    <a:pt x="174741" y="212801"/>
                  </a:lnTo>
                  <a:lnTo>
                    <a:pt x="180558" y="212255"/>
                  </a:lnTo>
                  <a:lnTo>
                    <a:pt x="182564" y="211543"/>
                  </a:lnTo>
                  <a:lnTo>
                    <a:pt x="184863" y="209283"/>
                  </a:lnTo>
                  <a:lnTo>
                    <a:pt x="185180" y="207924"/>
                  </a:lnTo>
                  <a:lnTo>
                    <a:pt x="185077" y="206273"/>
                  </a:lnTo>
                  <a:lnTo>
                    <a:pt x="184867" y="204800"/>
                  </a:lnTo>
                  <a:lnTo>
                    <a:pt x="184647" y="203009"/>
                  </a:lnTo>
                  <a:lnTo>
                    <a:pt x="183872" y="199910"/>
                  </a:lnTo>
                  <a:lnTo>
                    <a:pt x="182615" y="195986"/>
                  </a:lnTo>
                  <a:lnTo>
                    <a:pt x="171953" y="163868"/>
                  </a:lnTo>
                  <a:close/>
                </a:path>
                <a:path w="185419" h="213359">
                  <a:moveTo>
                    <a:pt x="131233" y="41198"/>
                  </a:moveTo>
                  <a:lnTo>
                    <a:pt x="90400" y="41198"/>
                  </a:lnTo>
                  <a:lnTo>
                    <a:pt x="118836" y="130898"/>
                  </a:lnTo>
                  <a:lnTo>
                    <a:pt x="161009" y="130898"/>
                  </a:lnTo>
                  <a:lnTo>
                    <a:pt x="131233" y="41198"/>
                  </a:lnTo>
                  <a:close/>
                </a:path>
              </a:pathLst>
            </a:custGeom>
            <a:solidFill>
              <a:srgbClr val="F5821F"/>
            </a:solidFill>
          </p:spPr>
          <p:txBody>
            <a:bodyPr wrap="square" lIns="0" tIns="0" rIns="0" bIns="0" rtlCol="0"/>
            <a:lstStyle/>
            <a:p>
              <a:endParaRPr sz="1350"/>
            </a:p>
          </p:txBody>
        </p:sp>
        <p:sp>
          <p:nvSpPr>
            <p:cNvPr id="6" name="object 6"/>
            <p:cNvSpPr/>
            <p:nvPr/>
          </p:nvSpPr>
          <p:spPr>
            <a:xfrm>
              <a:off x="1787071" y="494557"/>
              <a:ext cx="30956" cy="160020"/>
            </a:xfrm>
            <a:custGeom>
              <a:avLst/>
              <a:gdLst/>
              <a:ahLst/>
              <a:cxnLst/>
              <a:rect l="l" t="t" r="r" b="b"/>
              <a:pathLst>
                <a:path w="41275" h="213359">
                  <a:moveTo>
                    <a:pt x="24510" y="0"/>
                  </a:moveTo>
                  <a:lnTo>
                    <a:pt x="16522" y="0"/>
                  </a:lnTo>
                  <a:lnTo>
                    <a:pt x="13258" y="165"/>
                  </a:lnTo>
                  <a:lnTo>
                    <a:pt x="0" y="5765"/>
                  </a:lnTo>
                  <a:lnTo>
                    <a:pt x="0" y="207251"/>
                  </a:lnTo>
                  <a:lnTo>
                    <a:pt x="330" y="208229"/>
                  </a:lnTo>
                  <a:lnTo>
                    <a:pt x="1676" y="209981"/>
                  </a:lnTo>
                  <a:lnTo>
                    <a:pt x="2768" y="210667"/>
                  </a:lnTo>
                  <a:lnTo>
                    <a:pt x="4330" y="211201"/>
                  </a:lnTo>
                  <a:lnTo>
                    <a:pt x="5880" y="211772"/>
                  </a:lnTo>
                  <a:lnTo>
                    <a:pt x="7988" y="212217"/>
                  </a:lnTo>
                  <a:lnTo>
                    <a:pt x="10617" y="212559"/>
                  </a:lnTo>
                  <a:lnTo>
                    <a:pt x="13246" y="212852"/>
                  </a:lnTo>
                  <a:lnTo>
                    <a:pt x="16522" y="213017"/>
                  </a:lnTo>
                  <a:lnTo>
                    <a:pt x="24510" y="213017"/>
                  </a:lnTo>
                  <a:lnTo>
                    <a:pt x="36626" y="211201"/>
                  </a:lnTo>
                  <a:lnTo>
                    <a:pt x="38188" y="210667"/>
                  </a:lnTo>
                  <a:lnTo>
                    <a:pt x="39319" y="209981"/>
                  </a:lnTo>
                  <a:lnTo>
                    <a:pt x="40627" y="208229"/>
                  </a:lnTo>
                  <a:lnTo>
                    <a:pt x="40970" y="207251"/>
                  </a:lnTo>
                  <a:lnTo>
                    <a:pt x="40970" y="5765"/>
                  </a:lnTo>
                  <a:lnTo>
                    <a:pt x="27838" y="165"/>
                  </a:lnTo>
                  <a:lnTo>
                    <a:pt x="24510" y="0"/>
                  </a:lnTo>
                  <a:close/>
                </a:path>
              </a:pathLst>
            </a:custGeom>
            <a:solidFill>
              <a:srgbClr val="F5821F"/>
            </a:solidFill>
          </p:spPr>
          <p:txBody>
            <a:bodyPr wrap="square" lIns="0" tIns="0" rIns="0" bIns="0" rtlCol="0"/>
            <a:lstStyle/>
            <a:p>
              <a:endParaRPr sz="1350"/>
            </a:p>
          </p:txBody>
        </p:sp>
        <p:sp>
          <p:nvSpPr>
            <p:cNvPr id="7" name="object 7"/>
            <p:cNvSpPr/>
            <p:nvPr/>
          </p:nvSpPr>
          <p:spPr>
            <a:xfrm>
              <a:off x="1850650" y="494814"/>
              <a:ext cx="124301" cy="159544"/>
            </a:xfrm>
            <a:custGeom>
              <a:avLst/>
              <a:gdLst/>
              <a:ahLst/>
              <a:cxnLst/>
              <a:rect l="l" t="t" r="r" b="b"/>
              <a:pathLst>
                <a:path w="165735" h="212725">
                  <a:moveTo>
                    <a:pt x="40563" y="660"/>
                  </a:moveTo>
                  <a:lnTo>
                    <a:pt x="10617" y="660"/>
                  </a:lnTo>
                  <a:lnTo>
                    <a:pt x="7112" y="1930"/>
                  </a:lnTo>
                  <a:lnTo>
                    <a:pt x="4292" y="4483"/>
                  </a:lnTo>
                  <a:lnTo>
                    <a:pt x="1409" y="7048"/>
                  </a:lnTo>
                  <a:lnTo>
                    <a:pt x="0" y="10883"/>
                  </a:lnTo>
                  <a:lnTo>
                    <a:pt x="50" y="206971"/>
                  </a:lnTo>
                  <a:lnTo>
                    <a:pt x="215" y="207721"/>
                  </a:lnTo>
                  <a:lnTo>
                    <a:pt x="1295" y="209473"/>
                  </a:lnTo>
                  <a:lnTo>
                    <a:pt x="2209" y="210210"/>
                  </a:lnTo>
                  <a:lnTo>
                    <a:pt x="3594" y="210794"/>
                  </a:lnTo>
                  <a:lnTo>
                    <a:pt x="4914" y="211404"/>
                  </a:lnTo>
                  <a:lnTo>
                    <a:pt x="6769" y="211874"/>
                  </a:lnTo>
                  <a:lnTo>
                    <a:pt x="9182" y="212216"/>
                  </a:lnTo>
                  <a:lnTo>
                    <a:pt x="11531" y="212509"/>
                  </a:lnTo>
                  <a:lnTo>
                    <a:pt x="14541" y="212686"/>
                  </a:lnTo>
                  <a:lnTo>
                    <a:pt x="21882" y="212686"/>
                  </a:lnTo>
                  <a:lnTo>
                    <a:pt x="32981" y="210794"/>
                  </a:lnTo>
                  <a:lnTo>
                    <a:pt x="34404" y="210210"/>
                  </a:lnTo>
                  <a:lnTo>
                    <a:pt x="35369" y="209473"/>
                  </a:lnTo>
                  <a:lnTo>
                    <a:pt x="35953" y="208610"/>
                  </a:lnTo>
                  <a:lnTo>
                    <a:pt x="36487" y="207721"/>
                  </a:lnTo>
                  <a:lnTo>
                    <a:pt x="36730" y="206971"/>
                  </a:lnTo>
                  <a:lnTo>
                    <a:pt x="36728" y="78968"/>
                  </a:lnTo>
                  <a:lnTo>
                    <a:pt x="36271" y="63423"/>
                  </a:lnTo>
                  <a:lnTo>
                    <a:pt x="35966" y="55625"/>
                  </a:lnTo>
                  <a:lnTo>
                    <a:pt x="35547" y="47790"/>
                  </a:lnTo>
                  <a:lnTo>
                    <a:pt x="78231" y="47790"/>
                  </a:lnTo>
                  <a:lnTo>
                    <a:pt x="65493" y="22682"/>
                  </a:lnTo>
                  <a:lnTo>
                    <a:pt x="63563" y="18427"/>
                  </a:lnTo>
                  <a:lnTo>
                    <a:pt x="61645" y="14884"/>
                  </a:lnTo>
                  <a:lnTo>
                    <a:pt x="46596" y="1727"/>
                  </a:lnTo>
                  <a:lnTo>
                    <a:pt x="43903" y="1003"/>
                  </a:lnTo>
                  <a:lnTo>
                    <a:pt x="40563" y="660"/>
                  </a:lnTo>
                  <a:close/>
                </a:path>
                <a:path w="165735" h="212725">
                  <a:moveTo>
                    <a:pt x="78231" y="47790"/>
                  </a:moveTo>
                  <a:lnTo>
                    <a:pt x="35852" y="47790"/>
                  </a:lnTo>
                  <a:lnTo>
                    <a:pt x="38239" y="54216"/>
                  </a:lnTo>
                  <a:lnTo>
                    <a:pt x="40919" y="60807"/>
                  </a:lnTo>
                  <a:lnTo>
                    <a:pt x="43942" y="67602"/>
                  </a:lnTo>
                  <a:lnTo>
                    <a:pt x="46926" y="74409"/>
                  </a:lnTo>
                  <a:lnTo>
                    <a:pt x="49872" y="80721"/>
                  </a:lnTo>
                  <a:lnTo>
                    <a:pt x="52793" y="86613"/>
                  </a:lnTo>
                  <a:lnTo>
                    <a:pt x="102781" y="185292"/>
                  </a:lnTo>
                  <a:lnTo>
                    <a:pt x="105359" y="190753"/>
                  </a:lnTo>
                  <a:lnTo>
                    <a:pt x="123507" y="210870"/>
                  </a:lnTo>
                  <a:lnTo>
                    <a:pt x="126123" y="211658"/>
                  </a:lnTo>
                  <a:lnTo>
                    <a:pt x="129298" y="212026"/>
                  </a:lnTo>
                  <a:lnTo>
                    <a:pt x="152222" y="212026"/>
                  </a:lnTo>
                  <a:lnTo>
                    <a:pt x="165646" y="199212"/>
                  </a:lnTo>
                  <a:lnTo>
                    <a:pt x="165646" y="153479"/>
                  </a:lnTo>
                  <a:lnTo>
                    <a:pt x="129667" y="153479"/>
                  </a:lnTo>
                  <a:lnTo>
                    <a:pt x="127749" y="149136"/>
                  </a:lnTo>
                  <a:lnTo>
                    <a:pt x="125844" y="144741"/>
                  </a:lnTo>
                  <a:lnTo>
                    <a:pt x="119888" y="131673"/>
                  </a:lnTo>
                  <a:lnTo>
                    <a:pt x="117868" y="127139"/>
                  </a:lnTo>
                  <a:lnTo>
                    <a:pt x="115785" y="122631"/>
                  </a:lnTo>
                  <a:lnTo>
                    <a:pt x="113626" y="118109"/>
                  </a:lnTo>
                  <a:lnTo>
                    <a:pt x="111417" y="113601"/>
                  </a:lnTo>
                  <a:lnTo>
                    <a:pt x="109143" y="109080"/>
                  </a:lnTo>
                  <a:lnTo>
                    <a:pt x="106934" y="104495"/>
                  </a:lnTo>
                  <a:lnTo>
                    <a:pt x="104635" y="99834"/>
                  </a:lnTo>
                  <a:lnTo>
                    <a:pt x="78231" y="47790"/>
                  </a:lnTo>
                  <a:close/>
                </a:path>
                <a:path w="165735" h="212725">
                  <a:moveTo>
                    <a:pt x="151320" y="0"/>
                  </a:moveTo>
                  <a:lnTo>
                    <a:pt x="144068" y="0"/>
                  </a:lnTo>
                  <a:lnTo>
                    <a:pt x="141008" y="139"/>
                  </a:lnTo>
                  <a:lnTo>
                    <a:pt x="128854" y="5930"/>
                  </a:lnTo>
                  <a:lnTo>
                    <a:pt x="128933" y="122631"/>
                  </a:lnTo>
                  <a:lnTo>
                    <a:pt x="129132" y="131673"/>
                  </a:lnTo>
                  <a:lnTo>
                    <a:pt x="129247" y="137921"/>
                  </a:lnTo>
                  <a:lnTo>
                    <a:pt x="129781" y="153479"/>
                  </a:lnTo>
                  <a:lnTo>
                    <a:pt x="165646" y="153479"/>
                  </a:lnTo>
                  <a:lnTo>
                    <a:pt x="165646" y="5930"/>
                  </a:lnTo>
                  <a:lnTo>
                    <a:pt x="165404" y="4952"/>
                  </a:lnTo>
                  <a:lnTo>
                    <a:pt x="154279" y="139"/>
                  </a:lnTo>
                  <a:lnTo>
                    <a:pt x="151320" y="0"/>
                  </a:lnTo>
                  <a:close/>
                </a:path>
              </a:pathLst>
            </a:custGeom>
            <a:solidFill>
              <a:srgbClr val="F5821F"/>
            </a:solidFill>
          </p:spPr>
          <p:txBody>
            <a:bodyPr wrap="square" lIns="0" tIns="0" rIns="0" bIns="0" rtlCol="0"/>
            <a:lstStyle/>
            <a:p>
              <a:endParaRPr sz="1350"/>
            </a:p>
          </p:txBody>
        </p:sp>
        <p:sp>
          <p:nvSpPr>
            <p:cNvPr id="8" name="object 8"/>
            <p:cNvSpPr/>
            <p:nvPr/>
          </p:nvSpPr>
          <p:spPr>
            <a:xfrm>
              <a:off x="1003249" y="713118"/>
              <a:ext cx="46673" cy="66199"/>
            </a:xfrm>
            <a:custGeom>
              <a:avLst/>
              <a:gdLst/>
              <a:ahLst/>
              <a:cxnLst/>
              <a:rect l="l" t="t" r="r" b="b"/>
              <a:pathLst>
                <a:path w="62230" h="88265">
                  <a:moveTo>
                    <a:pt x="62166" y="0"/>
                  </a:moveTo>
                  <a:lnTo>
                    <a:pt x="15849" y="0"/>
                  </a:lnTo>
                  <a:lnTo>
                    <a:pt x="0" y="87680"/>
                  </a:lnTo>
                  <a:lnTo>
                    <a:pt x="48171" y="87680"/>
                  </a:lnTo>
                  <a:lnTo>
                    <a:pt x="50520" y="74815"/>
                  </a:lnTo>
                  <a:lnTo>
                    <a:pt x="16840" y="74815"/>
                  </a:lnTo>
                  <a:lnTo>
                    <a:pt x="21551" y="48653"/>
                  </a:lnTo>
                  <a:lnTo>
                    <a:pt x="51511" y="48653"/>
                  </a:lnTo>
                  <a:lnTo>
                    <a:pt x="53873" y="35902"/>
                  </a:lnTo>
                  <a:lnTo>
                    <a:pt x="23774" y="35902"/>
                  </a:lnTo>
                  <a:lnTo>
                    <a:pt x="27990" y="12877"/>
                  </a:lnTo>
                  <a:lnTo>
                    <a:pt x="59804" y="12877"/>
                  </a:lnTo>
                  <a:lnTo>
                    <a:pt x="62166" y="0"/>
                  </a:lnTo>
                  <a:close/>
                </a:path>
              </a:pathLst>
            </a:custGeom>
            <a:solidFill>
              <a:srgbClr val="4F4B69"/>
            </a:solidFill>
          </p:spPr>
          <p:txBody>
            <a:bodyPr wrap="square" lIns="0" tIns="0" rIns="0" bIns="0" rtlCol="0"/>
            <a:lstStyle/>
            <a:p>
              <a:endParaRPr sz="1350"/>
            </a:p>
          </p:txBody>
        </p:sp>
        <p:sp>
          <p:nvSpPr>
            <p:cNvPr id="9" name="object 9"/>
            <p:cNvSpPr/>
            <p:nvPr/>
          </p:nvSpPr>
          <p:spPr>
            <a:xfrm>
              <a:off x="1067524" y="730291"/>
              <a:ext cx="70009" cy="48577"/>
            </a:xfrm>
            <a:custGeom>
              <a:avLst/>
              <a:gdLst/>
              <a:ahLst/>
              <a:cxnLst/>
              <a:rect l="l" t="t" r="r" b="b"/>
              <a:pathLst>
                <a:path w="93344" h="64769">
                  <a:moveTo>
                    <a:pt x="23152" y="1435"/>
                  </a:moveTo>
                  <a:lnTo>
                    <a:pt x="10642" y="1435"/>
                  </a:lnTo>
                  <a:lnTo>
                    <a:pt x="9906" y="6896"/>
                  </a:lnTo>
                  <a:lnTo>
                    <a:pt x="9042" y="13538"/>
                  </a:lnTo>
                  <a:lnTo>
                    <a:pt x="7670" y="21069"/>
                  </a:lnTo>
                  <a:lnTo>
                    <a:pt x="0" y="64782"/>
                  </a:lnTo>
                  <a:lnTo>
                    <a:pt x="13995" y="64782"/>
                  </a:lnTo>
                  <a:lnTo>
                    <a:pt x="19189" y="34861"/>
                  </a:lnTo>
                  <a:lnTo>
                    <a:pt x="21786" y="25912"/>
                  </a:lnTo>
                  <a:lnTo>
                    <a:pt x="25822" y="18780"/>
                  </a:lnTo>
                  <a:lnTo>
                    <a:pt x="30691" y="14062"/>
                  </a:lnTo>
                  <a:lnTo>
                    <a:pt x="35408" y="12484"/>
                  </a:lnTo>
                  <a:lnTo>
                    <a:pt x="21793" y="12484"/>
                  </a:lnTo>
                  <a:lnTo>
                    <a:pt x="23152" y="1435"/>
                  </a:lnTo>
                  <a:close/>
                </a:path>
                <a:path w="93344" h="64769">
                  <a:moveTo>
                    <a:pt x="57165" y="12357"/>
                  </a:moveTo>
                  <a:lnTo>
                    <a:pt x="41732" y="12357"/>
                  </a:lnTo>
                  <a:lnTo>
                    <a:pt x="43091" y="16776"/>
                  </a:lnTo>
                  <a:lnTo>
                    <a:pt x="43015" y="24320"/>
                  </a:lnTo>
                  <a:lnTo>
                    <a:pt x="42354" y="28867"/>
                  </a:lnTo>
                  <a:lnTo>
                    <a:pt x="35788" y="64782"/>
                  </a:lnTo>
                  <a:lnTo>
                    <a:pt x="49784" y="64782"/>
                  </a:lnTo>
                  <a:lnTo>
                    <a:pt x="57711" y="25365"/>
                  </a:lnTo>
                  <a:lnTo>
                    <a:pt x="69381" y="13004"/>
                  </a:lnTo>
                  <a:lnTo>
                    <a:pt x="57213" y="13004"/>
                  </a:lnTo>
                  <a:lnTo>
                    <a:pt x="57165" y="12357"/>
                  </a:lnTo>
                  <a:close/>
                </a:path>
                <a:path w="93344" h="64769">
                  <a:moveTo>
                    <a:pt x="93256" y="12357"/>
                  </a:moveTo>
                  <a:lnTo>
                    <a:pt x="76657" y="12357"/>
                  </a:lnTo>
                  <a:lnTo>
                    <a:pt x="78765" y="16001"/>
                  </a:lnTo>
                  <a:lnTo>
                    <a:pt x="78716" y="24320"/>
                  </a:lnTo>
                  <a:lnTo>
                    <a:pt x="78384" y="26923"/>
                  </a:lnTo>
                  <a:lnTo>
                    <a:pt x="77889" y="29400"/>
                  </a:lnTo>
                  <a:lnTo>
                    <a:pt x="71704" y="64782"/>
                  </a:lnTo>
                  <a:lnTo>
                    <a:pt x="85699" y="64782"/>
                  </a:lnTo>
                  <a:lnTo>
                    <a:pt x="92252" y="27698"/>
                  </a:lnTo>
                  <a:lnTo>
                    <a:pt x="92748" y="24320"/>
                  </a:lnTo>
                  <a:lnTo>
                    <a:pt x="93256" y="19646"/>
                  </a:lnTo>
                  <a:lnTo>
                    <a:pt x="93256" y="12357"/>
                  </a:lnTo>
                  <a:close/>
                </a:path>
                <a:path w="93344" h="64769">
                  <a:moveTo>
                    <a:pt x="86817" y="0"/>
                  </a:moveTo>
                  <a:lnTo>
                    <a:pt x="70218" y="126"/>
                  </a:lnTo>
                  <a:lnTo>
                    <a:pt x="62661" y="4419"/>
                  </a:lnTo>
                  <a:lnTo>
                    <a:pt x="57213" y="13004"/>
                  </a:lnTo>
                  <a:lnTo>
                    <a:pt x="69381" y="13004"/>
                  </a:lnTo>
                  <a:lnTo>
                    <a:pt x="71462" y="12357"/>
                  </a:lnTo>
                  <a:lnTo>
                    <a:pt x="93256" y="12357"/>
                  </a:lnTo>
                  <a:lnTo>
                    <a:pt x="93256" y="5587"/>
                  </a:lnTo>
                  <a:lnTo>
                    <a:pt x="86817" y="0"/>
                  </a:lnTo>
                  <a:close/>
                </a:path>
                <a:path w="93344" h="64769">
                  <a:moveTo>
                    <a:pt x="52514" y="0"/>
                  </a:moveTo>
                  <a:lnTo>
                    <a:pt x="35166" y="0"/>
                  </a:lnTo>
                  <a:lnTo>
                    <a:pt x="27622" y="4025"/>
                  </a:lnTo>
                  <a:lnTo>
                    <a:pt x="22047" y="12484"/>
                  </a:lnTo>
                  <a:lnTo>
                    <a:pt x="35408" y="12484"/>
                  </a:lnTo>
                  <a:lnTo>
                    <a:pt x="35788" y="12357"/>
                  </a:lnTo>
                  <a:lnTo>
                    <a:pt x="57165" y="12357"/>
                  </a:lnTo>
                  <a:lnTo>
                    <a:pt x="56718" y="6362"/>
                  </a:lnTo>
                  <a:lnTo>
                    <a:pt x="52514" y="0"/>
                  </a:lnTo>
                  <a:close/>
                </a:path>
              </a:pathLst>
            </a:custGeom>
            <a:solidFill>
              <a:srgbClr val="4F4B69"/>
            </a:solidFill>
          </p:spPr>
          <p:txBody>
            <a:bodyPr wrap="square" lIns="0" tIns="0" rIns="0" bIns="0" rtlCol="0"/>
            <a:lstStyle/>
            <a:p>
              <a:endParaRPr sz="1350"/>
            </a:p>
          </p:txBody>
        </p:sp>
        <p:sp>
          <p:nvSpPr>
            <p:cNvPr id="10" name="object 10"/>
            <p:cNvSpPr/>
            <p:nvPr/>
          </p:nvSpPr>
          <p:spPr>
            <a:xfrm>
              <a:off x="1158564" y="730291"/>
              <a:ext cx="50006" cy="68104"/>
            </a:xfrm>
            <a:custGeom>
              <a:avLst/>
              <a:gdLst/>
              <a:ahLst/>
              <a:cxnLst/>
              <a:rect l="l" t="t" r="r" b="b"/>
              <a:pathLst>
                <a:path w="66675" h="90805">
                  <a:moveTo>
                    <a:pt x="28346" y="1168"/>
                  </a:moveTo>
                  <a:lnTo>
                    <a:pt x="15354" y="1168"/>
                  </a:lnTo>
                  <a:lnTo>
                    <a:pt x="13131" y="17437"/>
                  </a:lnTo>
                  <a:lnTo>
                    <a:pt x="11887" y="24968"/>
                  </a:lnTo>
                  <a:lnTo>
                    <a:pt x="0" y="90538"/>
                  </a:lnTo>
                  <a:lnTo>
                    <a:pt x="14363" y="90538"/>
                  </a:lnTo>
                  <a:lnTo>
                    <a:pt x="19316" y="63487"/>
                  </a:lnTo>
                  <a:lnTo>
                    <a:pt x="42423" y="63487"/>
                  </a:lnTo>
                  <a:lnTo>
                    <a:pt x="45721" y="62657"/>
                  </a:lnTo>
                  <a:lnTo>
                    <a:pt x="55224" y="54508"/>
                  </a:lnTo>
                  <a:lnTo>
                    <a:pt x="27114" y="54508"/>
                  </a:lnTo>
                  <a:lnTo>
                    <a:pt x="23888" y="53340"/>
                  </a:lnTo>
                  <a:lnTo>
                    <a:pt x="36472" y="13930"/>
                  </a:lnTo>
                  <a:lnTo>
                    <a:pt x="41973" y="12357"/>
                  </a:lnTo>
                  <a:lnTo>
                    <a:pt x="64465" y="12357"/>
                  </a:lnTo>
                  <a:lnTo>
                    <a:pt x="64216" y="11823"/>
                  </a:lnTo>
                  <a:lnTo>
                    <a:pt x="27000" y="11823"/>
                  </a:lnTo>
                  <a:lnTo>
                    <a:pt x="28346" y="1168"/>
                  </a:lnTo>
                  <a:close/>
                </a:path>
                <a:path w="66675" h="90805">
                  <a:moveTo>
                    <a:pt x="42423" y="63487"/>
                  </a:moveTo>
                  <a:lnTo>
                    <a:pt x="19570" y="63487"/>
                  </a:lnTo>
                  <a:lnTo>
                    <a:pt x="21666" y="64782"/>
                  </a:lnTo>
                  <a:lnTo>
                    <a:pt x="25996" y="66217"/>
                  </a:lnTo>
                  <a:lnTo>
                    <a:pt x="31572" y="66217"/>
                  </a:lnTo>
                  <a:lnTo>
                    <a:pt x="42423" y="63487"/>
                  </a:lnTo>
                  <a:close/>
                </a:path>
                <a:path w="66675" h="90805">
                  <a:moveTo>
                    <a:pt x="64465" y="12357"/>
                  </a:moveTo>
                  <a:lnTo>
                    <a:pt x="49161" y="12357"/>
                  </a:lnTo>
                  <a:lnTo>
                    <a:pt x="51382" y="18502"/>
                  </a:lnTo>
                  <a:lnTo>
                    <a:pt x="51452" y="24968"/>
                  </a:lnTo>
                  <a:lnTo>
                    <a:pt x="49922" y="35289"/>
                  </a:lnTo>
                  <a:lnTo>
                    <a:pt x="45581" y="44908"/>
                  </a:lnTo>
                  <a:lnTo>
                    <a:pt x="39129" y="51843"/>
                  </a:lnTo>
                  <a:lnTo>
                    <a:pt x="31203" y="54508"/>
                  </a:lnTo>
                  <a:lnTo>
                    <a:pt x="55224" y="54508"/>
                  </a:lnTo>
                  <a:lnTo>
                    <a:pt x="56802" y="53155"/>
                  </a:lnTo>
                  <a:lnTo>
                    <a:pt x="64028" y="39482"/>
                  </a:lnTo>
                  <a:lnTo>
                    <a:pt x="66611" y="23406"/>
                  </a:lnTo>
                  <a:lnTo>
                    <a:pt x="65479" y="14535"/>
                  </a:lnTo>
                  <a:lnTo>
                    <a:pt x="64465" y="12357"/>
                  </a:lnTo>
                  <a:close/>
                </a:path>
                <a:path w="66675" h="90805">
                  <a:moveTo>
                    <a:pt x="47536" y="0"/>
                  </a:moveTo>
                  <a:lnTo>
                    <a:pt x="39878" y="114"/>
                  </a:lnTo>
                  <a:lnTo>
                    <a:pt x="32321" y="4419"/>
                  </a:lnTo>
                  <a:lnTo>
                    <a:pt x="27228" y="11823"/>
                  </a:lnTo>
                  <a:lnTo>
                    <a:pt x="64216" y="11823"/>
                  </a:lnTo>
                  <a:lnTo>
                    <a:pt x="62002" y="7069"/>
                  </a:lnTo>
                  <a:lnTo>
                    <a:pt x="56061" y="1919"/>
                  </a:lnTo>
                  <a:lnTo>
                    <a:pt x="47536" y="0"/>
                  </a:lnTo>
                  <a:close/>
                </a:path>
              </a:pathLst>
            </a:custGeom>
            <a:solidFill>
              <a:srgbClr val="4F4B69"/>
            </a:solidFill>
          </p:spPr>
          <p:txBody>
            <a:bodyPr wrap="square" lIns="0" tIns="0" rIns="0" bIns="0" rtlCol="0"/>
            <a:lstStyle/>
            <a:p>
              <a:endParaRPr sz="1350"/>
            </a:p>
          </p:txBody>
        </p:sp>
        <p:sp>
          <p:nvSpPr>
            <p:cNvPr id="11" name="object 11"/>
            <p:cNvSpPr/>
            <p:nvPr/>
          </p:nvSpPr>
          <p:spPr>
            <a:xfrm>
              <a:off x="1233068" y="730291"/>
              <a:ext cx="44768" cy="50006"/>
            </a:xfrm>
            <a:custGeom>
              <a:avLst/>
              <a:gdLst/>
              <a:ahLst/>
              <a:cxnLst/>
              <a:rect l="l" t="t" r="r" b="b"/>
              <a:pathLst>
                <a:path w="59689" h="66675">
                  <a:moveTo>
                    <a:pt x="34785" y="0"/>
                  </a:moveTo>
                  <a:lnTo>
                    <a:pt x="20675" y="3240"/>
                  </a:lnTo>
                  <a:lnTo>
                    <a:pt x="9682" y="11979"/>
                  </a:lnTo>
                  <a:lnTo>
                    <a:pt x="2543" y="24742"/>
                  </a:lnTo>
                  <a:lnTo>
                    <a:pt x="0" y="40055"/>
                  </a:lnTo>
                  <a:lnTo>
                    <a:pt x="1706" y="50506"/>
                  </a:lnTo>
                  <a:lnTo>
                    <a:pt x="6602" y="58788"/>
                  </a:lnTo>
                  <a:lnTo>
                    <a:pt x="14353" y="64240"/>
                  </a:lnTo>
                  <a:lnTo>
                    <a:pt x="24625" y="66205"/>
                  </a:lnTo>
                  <a:lnTo>
                    <a:pt x="38738" y="62982"/>
                  </a:lnTo>
                  <a:lnTo>
                    <a:pt x="49442" y="54508"/>
                  </a:lnTo>
                  <a:lnTo>
                    <a:pt x="19189" y="54508"/>
                  </a:lnTo>
                  <a:lnTo>
                    <a:pt x="14846" y="48386"/>
                  </a:lnTo>
                  <a:lnTo>
                    <a:pt x="14846" y="39662"/>
                  </a:lnTo>
                  <a:lnTo>
                    <a:pt x="16071" y="30299"/>
                  </a:lnTo>
                  <a:lnTo>
                    <a:pt x="19631" y="21240"/>
                  </a:lnTo>
                  <a:lnTo>
                    <a:pt x="25347" y="14401"/>
                  </a:lnTo>
                  <a:lnTo>
                    <a:pt x="33045" y="11696"/>
                  </a:lnTo>
                  <a:lnTo>
                    <a:pt x="55353" y="11696"/>
                  </a:lnTo>
                  <a:lnTo>
                    <a:pt x="53197" y="7848"/>
                  </a:lnTo>
                  <a:lnTo>
                    <a:pt x="45484" y="2126"/>
                  </a:lnTo>
                  <a:lnTo>
                    <a:pt x="34785" y="0"/>
                  </a:lnTo>
                  <a:close/>
                </a:path>
                <a:path w="59689" h="66675">
                  <a:moveTo>
                    <a:pt x="55353" y="11696"/>
                  </a:moveTo>
                  <a:lnTo>
                    <a:pt x="41719" y="11696"/>
                  </a:lnTo>
                  <a:lnTo>
                    <a:pt x="44564" y="19761"/>
                  </a:lnTo>
                  <a:lnTo>
                    <a:pt x="44564" y="26263"/>
                  </a:lnTo>
                  <a:lnTo>
                    <a:pt x="43274" y="36002"/>
                  </a:lnTo>
                  <a:lnTo>
                    <a:pt x="39630" y="45119"/>
                  </a:lnTo>
                  <a:lnTo>
                    <a:pt x="33966" y="51870"/>
                  </a:lnTo>
                  <a:lnTo>
                    <a:pt x="26619" y="54508"/>
                  </a:lnTo>
                  <a:lnTo>
                    <a:pt x="49442" y="54508"/>
                  </a:lnTo>
                  <a:lnTo>
                    <a:pt x="49741" y="54271"/>
                  </a:lnTo>
                  <a:lnTo>
                    <a:pt x="56888" y="41510"/>
                  </a:lnTo>
                  <a:lnTo>
                    <a:pt x="59436" y="26136"/>
                  </a:lnTo>
                  <a:lnTo>
                    <a:pt x="57866" y="16180"/>
                  </a:lnTo>
                  <a:lnTo>
                    <a:pt x="55353" y="11696"/>
                  </a:lnTo>
                  <a:close/>
                </a:path>
              </a:pathLst>
            </a:custGeom>
            <a:solidFill>
              <a:srgbClr val="4F4B69"/>
            </a:solidFill>
          </p:spPr>
          <p:txBody>
            <a:bodyPr wrap="square" lIns="0" tIns="0" rIns="0" bIns="0" rtlCol="0"/>
            <a:lstStyle/>
            <a:p>
              <a:endParaRPr sz="1350"/>
            </a:p>
          </p:txBody>
        </p:sp>
        <p:sp>
          <p:nvSpPr>
            <p:cNvPr id="12" name="object 12"/>
            <p:cNvSpPr/>
            <p:nvPr/>
          </p:nvSpPr>
          <p:spPr>
            <a:xfrm>
              <a:off x="1303562" y="731358"/>
              <a:ext cx="64770" cy="47625"/>
            </a:xfrm>
            <a:custGeom>
              <a:avLst/>
              <a:gdLst/>
              <a:ahLst/>
              <a:cxnLst/>
              <a:rect l="l" t="t" r="r" b="b"/>
              <a:pathLst>
                <a:path w="86360" h="63500">
                  <a:moveTo>
                    <a:pt x="14363" y="0"/>
                  </a:moveTo>
                  <a:lnTo>
                    <a:pt x="0" y="0"/>
                  </a:lnTo>
                  <a:lnTo>
                    <a:pt x="5562" y="63347"/>
                  </a:lnTo>
                  <a:lnTo>
                    <a:pt x="19075" y="63347"/>
                  </a:lnTo>
                  <a:lnTo>
                    <a:pt x="25661" y="49568"/>
                  </a:lnTo>
                  <a:lnTo>
                    <a:pt x="15227" y="49568"/>
                  </a:lnTo>
                  <a:lnTo>
                    <a:pt x="15595" y="43319"/>
                  </a:lnTo>
                  <a:lnTo>
                    <a:pt x="15735" y="38239"/>
                  </a:lnTo>
                  <a:lnTo>
                    <a:pt x="14363" y="0"/>
                  </a:lnTo>
                  <a:close/>
                </a:path>
                <a:path w="86360" h="63500">
                  <a:moveTo>
                    <a:pt x="50530" y="17043"/>
                  </a:moveTo>
                  <a:lnTo>
                    <a:pt x="39878" y="17043"/>
                  </a:lnTo>
                  <a:lnTo>
                    <a:pt x="39796" y="24714"/>
                  </a:lnTo>
                  <a:lnTo>
                    <a:pt x="39998" y="29400"/>
                  </a:lnTo>
                  <a:lnTo>
                    <a:pt x="40487" y="35775"/>
                  </a:lnTo>
                  <a:lnTo>
                    <a:pt x="43218" y="63347"/>
                  </a:lnTo>
                  <a:lnTo>
                    <a:pt x="56718" y="63347"/>
                  </a:lnTo>
                  <a:lnTo>
                    <a:pt x="63154" y="49568"/>
                  </a:lnTo>
                  <a:lnTo>
                    <a:pt x="52260" y="49568"/>
                  </a:lnTo>
                  <a:lnTo>
                    <a:pt x="52357" y="43319"/>
                  </a:lnTo>
                  <a:lnTo>
                    <a:pt x="52094" y="37731"/>
                  </a:lnTo>
                  <a:lnTo>
                    <a:pt x="51638" y="30835"/>
                  </a:lnTo>
                  <a:lnTo>
                    <a:pt x="50530" y="17043"/>
                  </a:lnTo>
                  <a:close/>
                </a:path>
                <a:path w="86360" h="63500">
                  <a:moveTo>
                    <a:pt x="49161" y="0"/>
                  </a:moveTo>
                  <a:lnTo>
                    <a:pt x="37147" y="0"/>
                  </a:lnTo>
                  <a:lnTo>
                    <a:pt x="22529" y="31737"/>
                  </a:lnTo>
                  <a:lnTo>
                    <a:pt x="17335" y="43967"/>
                  </a:lnTo>
                  <a:lnTo>
                    <a:pt x="15481" y="49568"/>
                  </a:lnTo>
                  <a:lnTo>
                    <a:pt x="25661" y="49568"/>
                  </a:lnTo>
                  <a:lnTo>
                    <a:pt x="32562" y="35128"/>
                  </a:lnTo>
                  <a:lnTo>
                    <a:pt x="35039" y="29400"/>
                  </a:lnTo>
                  <a:lnTo>
                    <a:pt x="36664" y="24714"/>
                  </a:lnTo>
                  <a:lnTo>
                    <a:pt x="39636" y="17043"/>
                  </a:lnTo>
                  <a:lnTo>
                    <a:pt x="50530" y="17043"/>
                  </a:lnTo>
                  <a:lnTo>
                    <a:pt x="49161" y="0"/>
                  </a:lnTo>
                  <a:close/>
                </a:path>
                <a:path w="86360" h="63500">
                  <a:moveTo>
                    <a:pt x="86309" y="0"/>
                  </a:moveTo>
                  <a:lnTo>
                    <a:pt x="71704" y="0"/>
                  </a:lnTo>
                  <a:lnTo>
                    <a:pt x="58686" y="30949"/>
                  </a:lnTo>
                  <a:lnTo>
                    <a:pt x="56222" y="37731"/>
                  </a:lnTo>
                  <a:lnTo>
                    <a:pt x="54368" y="43446"/>
                  </a:lnTo>
                  <a:lnTo>
                    <a:pt x="52514" y="49568"/>
                  </a:lnTo>
                  <a:lnTo>
                    <a:pt x="63154" y="49568"/>
                  </a:lnTo>
                  <a:lnTo>
                    <a:pt x="86309" y="0"/>
                  </a:lnTo>
                  <a:close/>
                </a:path>
              </a:pathLst>
            </a:custGeom>
            <a:solidFill>
              <a:srgbClr val="4F4B69"/>
            </a:solidFill>
          </p:spPr>
          <p:txBody>
            <a:bodyPr wrap="square" lIns="0" tIns="0" rIns="0" bIns="0" rtlCol="0"/>
            <a:lstStyle/>
            <a:p>
              <a:endParaRPr sz="1350"/>
            </a:p>
          </p:txBody>
        </p:sp>
        <p:sp>
          <p:nvSpPr>
            <p:cNvPr id="13" name="object 13"/>
            <p:cNvSpPr/>
            <p:nvPr/>
          </p:nvSpPr>
          <p:spPr>
            <a:xfrm>
              <a:off x="1385859" y="730291"/>
              <a:ext cx="40481" cy="50006"/>
            </a:xfrm>
            <a:custGeom>
              <a:avLst/>
              <a:gdLst/>
              <a:ahLst/>
              <a:cxnLst/>
              <a:rect l="l" t="t" r="r" b="b"/>
              <a:pathLst>
                <a:path w="53975" h="66675">
                  <a:moveTo>
                    <a:pt x="34188" y="0"/>
                  </a:moveTo>
                  <a:lnTo>
                    <a:pt x="20065" y="3549"/>
                  </a:lnTo>
                  <a:lnTo>
                    <a:pt x="9288" y="12793"/>
                  </a:lnTo>
                  <a:lnTo>
                    <a:pt x="2414" y="25626"/>
                  </a:lnTo>
                  <a:lnTo>
                    <a:pt x="0" y="39941"/>
                  </a:lnTo>
                  <a:lnTo>
                    <a:pt x="1519" y="50578"/>
                  </a:lnTo>
                  <a:lnTo>
                    <a:pt x="6116" y="58885"/>
                  </a:lnTo>
                  <a:lnTo>
                    <a:pt x="13849" y="64289"/>
                  </a:lnTo>
                  <a:lnTo>
                    <a:pt x="24777" y="66217"/>
                  </a:lnTo>
                  <a:lnTo>
                    <a:pt x="32080" y="66217"/>
                  </a:lnTo>
                  <a:lnTo>
                    <a:pt x="40131" y="64388"/>
                  </a:lnTo>
                  <a:lnTo>
                    <a:pt x="46075" y="61137"/>
                  </a:lnTo>
                  <a:lnTo>
                    <a:pt x="45219" y="54241"/>
                  </a:lnTo>
                  <a:lnTo>
                    <a:pt x="22428" y="54241"/>
                  </a:lnTo>
                  <a:lnTo>
                    <a:pt x="18084" y="52031"/>
                  </a:lnTo>
                  <a:lnTo>
                    <a:pt x="14376" y="45262"/>
                  </a:lnTo>
                  <a:lnTo>
                    <a:pt x="13868" y="40970"/>
                  </a:lnTo>
                  <a:lnTo>
                    <a:pt x="14122" y="38773"/>
                  </a:lnTo>
                  <a:lnTo>
                    <a:pt x="30114" y="38000"/>
                  </a:lnTo>
                  <a:lnTo>
                    <a:pt x="42600" y="34586"/>
                  </a:lnTo>
                  <a:lnTo>
                    <a:pt x="50721" y="28027"/>
                  </a:lnTo>
                  <a:lnTo>
                    <a:pt x="50886" y="27444"/>
                  </a:lnTo>
                  <a:lnTo>
                    <a:pt x="15608" y="27444"/>
                  </a:lnTo>
                  <a:lnTo>
                    <a:pt x="17348" y="19773"/>
                  </a:lnTo>
                  <a:lnTo>
                    <a:pt x="23291" y="11315"/>
                  </a:lnTo>
                  <a:lnTo>
                    <a:pt x="52401" y="11315"/>
                  </a:lnTo>
                  <a:lnTo>
                    <a:pt x="52254" y="10533"/>
                  </a:lnTo>
                  <a:lnTo>
                    <a:pt x="48361" y="4908"/>
                  </a:lnTo>
                  <a:lnTo>
                    <a:pt x="42239" y="1283"/>
                  </a:lnTo>
                  <a:lnTo>
                    <a:pt x="34188" y="0"/>
                  </a:lnTo>
                  <a:close/>
                </a:path>
                <a:path w="53975" h="66675">
                  <a:moveTo>
                    <a:pt x="44703" y="50088"/>
                  </a:moveTo>
                  <a:lnTo>
                    <a:pt x="40373" y="52425"/>
                  </a:lnTo>
                  <a:lnTo>
                    <a:pt x="34924" y="54241"/>
                  </a:lnTo>
                  <a:lnTo>
                    <a:pt x="45219" y="54241"/>
                  </a:lnTo>
                  <a:lnTo>
                    <a:pt x="44703" y="50088"/>
                  </a:lnTo>
                  <a:close/>
                </a:path>
                <a:path w="53975" h="66675">
                  <a:moveTo>
                    <a:pt x="52401" y="11315"/>
                  </a:moveTo>
                  <a:lnTo>
                    <a:pt x="36906" y="11315"/>
                  </a:lnTo>
                  <a:lnTo>
                    <a:pt x="39992" y="13779"/>
                  </a:lnTo>
                  <a:lnTo>
                    <a:pt x="39992" y="17818"/>
                  </a:lnTo>
                  <a:lnTo>
                    <a:pt x="38271" y="22578"/>
                  </a:lnTo>
                  <a:lnTo>
                    <a:pt x="33372" y="25560"/>
                  </a:lnTo>
                  <a:lnTo>
                    <a:pt x="25686" y="27078"/>
                  </a:lnTo>
                  <a:lnTo>
                    <a:pt x="15608" y="27444"/>
                  </a:lnTo>
                  <a:lnTo>
                    <a:pt x="50886" y="27444"/>
                  </a:lnTo>
                  <a:lnTo>
                    <a:pt x="53619" y="17818"/>
                  </a:lnTo>
                  <a:lnTo>
                    <a:pt x="52401" y="11315"/>
                  </a:lnTo>
                  <a:close/>
                </a:path>
              </a:pathLst>
            </a:custGeom>
            <a:solidFill>
              <a:srgbClr val="4F4B69"/>
            </a:solidFill>
          </p:spPr>
          <p:txBody>
            <a:bodyPr wrap="square" lIns="0" tIns="0" rIns="0" bIns="0" rtlCol="0"/>
            <a:lstStyle/>
            <a:p>
              <a:endParaRPr sz="1350"/>
            </a:p>
          </p:txBody>
        </p:sp>
        <p:sp>
          <p:nvSpPr>
            <p:cNvPr id="14" name="object 14"/>
            <p:cNvSpPr/>
            <p:nvPr/>
          </p:nvSpPr>
          <p:spPr>
            <a:xfrm>
              <a:off x="1448010" y="730291"/>
              <a:ext cx="32861" cy="48577"/>
            </a:xfrm>
            <a:custGeom>
              <a:avLst/>
              <a:gdLst/>
              <a:ahLst/>
              <a:cxnLst/>
              <a:rect l="l" t="t" r="r" b="b"/>
              <a:pathLst>
                <a:path w="43814" h="64769">
                  <a:moveTo>
                    <a:pt x="22656" y="1435"/>
                  </a:moveTo>
                  <a:lnTo>
                    <a:pt x="10160" y="1435"/>
                  </a:lnTo>
                  <a:lnTo>
                    <a:pt x="9537" y="7023"/>
                  </a:lnTo>
                  <a:lnTo>
                    <a:pt x="8661" y="16776"/>
                  </a:lnTo>
                  <a:lnTo>
                    <a:pt x="0" y="64782"/>
                  </a:lnTo>
                  <a:lnTo>
                    <a:pt x="14363" y="64782"/>
                  </a:lnTo>
                  <a:lnTo>
                    <a:pt x="18935" y="39281"/>
                  </a:lnTo>
                  <a:lnTo>
                    <a:pt x="21487" y="29755"/>
                  </a:lnTo>
                  <a:lnTo>
                    <a:pt x="25569" y="21985"/>
                  </a:lnTo>
                  <a:lnTo>
                    <a:pt x="31135" y="16751"/>
                  </a:lnTo>
                  <a:lnTo>
                    <a:pt x="38138" y="14833"/>
                  </a:lnTo>
                  <a:lnTo>
                    <a:pt x="40890" y="14833"/>
                  </a:lnTo>
                  <a:lnTo>
                    <a:pt x="40917" y="14693"/>
                  </a:lnTo>
                  <a:lnTo>
                    <a:pt x="21297" y="14693"/>
                  </a:lnTo>
                  <a:lnTo>
                    <a:pt x="21907" y="10147"/>
                  </a:lnTo>
                  <a:lnTo>
                    <a:pt x="22656" y="1435"/>
                  </a:lnTo>
                  <a:close/>
                </a:path>
                <a:path w="43814" h="64769">
                  <a:moveTo>
                    <a:pt x="40890" y="14833"/>
                  </a:moveTo>
                  <a:lnTo>
                    <a:pt x="38138" y="14833"/>
                  </a:lnTo>
                  <a:lnTo>
                    <a:pt x="40868" y="14947"/>
                  </a:lnTo>
                  <a:close/>
                </a:path>
                <a:path w="43814" h="64769">
                  <a:moveTo>
                    <a:pt x="32321" y="0"/>
                  </a:moveTo>
                  <a:lnTo>
                    <a:pt x="25755" y="6248"/>
                  </a:lnTo>
                  <a:lnTo>
                    <a:pt x="21678" y="14693"/>
                  </a:lnTo>
                  <a:lnTo>
                    <a:pt x="40917" y="14693"/>
                  </a:lnTo>
                  <a:lnTo>
                    <a:pt x="43713" y="126"/>
                  </a:lnTo>
                  <a:lnTo>
                    <a:pt x="32321" y="0"/>
                  </a:lnTo>
                  <a:close/>
                </a:path>
              </a:pathLst>
            </a:custGeom>
            <a:solidFill>
              <a:srgbClr val="4F4B69"/>
            </a:solidFill>
          </p:spPr>
          <p:txBody>
            <a:bodyPr wrap="square" lIns="0" tIns="0" rIns="0" bIns="0" rtlCol="0"/>
            <a:lstStyle/>
            <a:p>
              <a:endParaRPr sz="1350"/>
            </a:p>
          </p:txBody>
        </p:sp>
        <p:sp>
          <p:nvSpPr>
            <p:cNvPr id="15" name="object 15"/>
            <p:cNvSpPr/>
            <p:nvPr/>
          </p:nvSpPr>
          <p:spPr>
            <a:xfrm>
              <a:off x="1498816" y="711650"/>
              <a:ext cx="22860" cy="67628"/>
            </a:xfrm>
            <a:custGeom>
              <a:avLst/>
              <a:gdLst/>
              <a:ahLst/>
              <a:cxnLst/>
              <a:rect l="l" t="t" r="r" b="b"/>
              <a:pathLst>
                <a:path w="30480" h="90169">
                  <a:moveTo>
                    <a:pt x="25895" y="26288"/>
                  </a:moveTo>
                  <a:lnTo>
                    <a:pt x="11531" y="26288"/>
                  </a:lnTo>
                  <a:lnTo>
                    <a:pt x="0" y="89636"/>
                  </a:lnTo>
                  <a:lnTo>
                    <a:pt x="14363" y="89636"/>
                  </a:lnTo>
                  <a:lnTo>
                    <a:pt x="25895" y="26288"/>
                  </a:lnTo>
                  <a:close/>
                </a:path>
                <a:path w="30480" h="90169">
                  <a:moveTo>
                    <a:pt x="27012" y="0"/>
                  </a:moveTo>
                  <a:lnTo>
                    <a:pt x="17729" y="0"/>
                  </a:lnTo>
                  <a:lnTo>
                    <a:pt x="13754" y="3771"/>
                  </a:lnTo>
                  <a:lnTo>
                    <a:pt x="13754" y="13919"/>
                  </a:lnTo>
                  <a:lnTo>
                    <a:pt x="16725" y="17170"/>
                  </a:lnTo>
                  <a:lnTo>
                    <a:pt x="26009" y="17170"/>
                  </a:lnTo>
                  <a:lnTo>
                    <a:pt x="29972" y="13665"/>
                  </a:lnTo>
                  <a:lnTo>
                    <a:pt x="30075" y="9105"/>
                  </a:lnTo>
                  <a:lnTo>
                    <a:pt x="30099" y="3251"/>
                  </a:lnTo>
                  <a:lnTo>
                    <a:pt x="27012" y="0"/>
                  </a:lnTo>
                  <a:close/>
                </a:path>
              </a:pathLst>
            </a:custGeom>
            <a:solidFill>
              <a:srgbClr val="4F4B69"/>
            </a:solidFill>
          </p:spPr>
          <p:txBody>
            <a:bodyPr wrap="square" lIns="0" tIns="0" rIns="0" bIns="0" rtlCol="0"/>
            <a:lstStyle/>
            <a:p>
              <a:endParaRPr sz="1350"/>
            </a:p>
          </p:txBody>
        </p:sp>
        <p:sp>
          <p:nvSpPr>
            <p:cNvPr id="16" name="object 16"/>
            <p:cNvSpPr/>
            <p:nvPr/>
          </p:nvSpPr>
          <p:spPr>
            <a:xfrm>
              <a:off x="1540525" y="730291"/>
              <a:ext cx="44768" cy="48577"/>
            </a:xfrm>
            <a:custGeom>
              <a:avLst/>
              <a:gdLst/>
              <a:ahLst/>
              <a:cxnLst/>
              <a:rect l="l" t="t" r="r" b="b"/>
              <a:pathLst>
                <a:path w="59689" h="64769">
                  <a:moveTo>
                    <a:pt x="23787" y="1435"/>
                  </a:moveTo>
                  <a:lnTo>
                    <a:pt x="10909" y="1435"/>
                  </a:lnTo>
                  <a:lnTo>
                    <a:pt x="10160" y="6896"/>
                  </a:lnTo>
                  <a:lnTo>
                    <a:pt x="9296" y="13538"/>
                  </a:lnTo>
                  <a:lnTo>
                    <a:pt x="7810" y="21069"/>
                  </a:lnTo>
                  <a:lnTo>
                    <a:pt x="0" y="64782"/>
                  </a:lnTo>
                  <a:lnTo>
                    <a:pt x="14363" y="64782"/>
                  </a:lnTo>
                  <a:lnTo>
                    <a:pt x="19583" y="35509"/>
                  </a:lnTo>
                  <a:lnTo>
                    <a:pt x="22497" y="25633"/>
                  </a:lnTo>
                  <a:lnTo>
                    <a:pt x="26874" y="18370"/>
                  </a:lnTo>
                  <a:lnTo>
                    <a:pt x="31997" y="13888"/>
                  </a:lnTo>
                  <a:lnTo>
                    <a:pt x="35823" y="12750"/>
                  </a:lnTo>
                  <a:lnTo>
                    <a:pt x="22415" y="12750"/>
                  </a:lnTo>
                  <a:lnTo>
                    <a:pt x="23787" y="1435"/>
                  </a:lnTo>
                  <a:close/>
                </a:path>
                <a:path w="59689" h="64769">
                  <a:moveTo>
                    <a:pt x="59690" y="12357"/>
                  </a:moveTo>
                  <a:lnTo>
                    <a:pt x="42862" y="12357"/>
                  </a:lnTo>
                  <a:lnTo>
                    <a:pt x="44716" y="16116"/>
                  </a:lnTo>
                  <a:lnTo>
                    <a:pt x="44611" y="24714"/>
                  </a:lnTo>
                  <a:lnTo>
                    <a:pt x="44348" y="26657"/>
                  </a:lnTo>
                  <a:lnTo>
                    <a:pt x="43980" y="29006"/>
                  </a:lnTo>
                  <a:lnTo>
                    <a:pt x="37528" y="64782"/>
                  </a:lnTo>
                  <a:lnTo>
                    <a:pt x="52031" y="64782"/>
                  </a:lnTo>
                  <a:lnTo>
                    <a:pt x="58572" y="27838"/>
                  </a:lnTo>
                  <a:lnTo>
                    <a:pt x="59207" y="24714"/>
                  </a:lnTo>
                  <a:lnTo>
                    <a:pt x="59605" y="21069"/>
                  </a:lnTo>
                  <a:lnTo>
                    <a:pt x="59690" y="12357"/>
                  </a:lnTo>
                  <a:close/>
                </a:path>
                <a:path w="59689" h="64769">
                  <a:moveTo>
                    <a:pt x="53009" y="0"/>
                  </a:moveTo>
                  <a:lnTo>
                    <a:pt x="35915" y="0"/>
                  </a:lnTo>
                  <a:lnTo>
                    <a:pt x="28244" y="4292"/>
                  </a:lnTo>
                  <a:lnTo>
                    <a:pt x="22669" y="12750"/>
                  </a:lnTo>
                  <a:lnTo>
                    <a:pt x="35823" y="12750"/>
                  </a:lnTo>
                  <a:lnTo>
                    <a:pt x="37147" y="12357"/>
                  </a:lnTo>
                  <a:lnTo>
                    <a:pt x="59690" y="12357"/>
                  </a:lnTo>
                  <a:lnTo>
                    <a:pt x="59690" y="5460"/>
                  </a:lnTo>
                  <a:lnTo>
                    <a:pt x="53009" y="0"/>
                  </a:lnTo>
                  <a:close/>
                </a:path>
              </a:pathLst>
            </a:custGeom>
            <a:solidFill>
              <a:srgbClr val="4F4B69"/>
            </a:solidFill>
          </p:spPr>
          <p:txBody>
            <a:bodyPr wrap="square" lIns="0" tIns="0" rIns="0" bIns="0" rtlCol="0"/>
            <a:lstStyle/>
            <a:p>
              <a:endParaRPr sz="1350"/>
            </a:p>
          </p:txBody>
        </p:sp>
        <p:sp>
          <p:nvSpPr>
            <p:cNvPr id="17" name="object 17"/>
            <p:cNvSpPr/>
            <p:nvPr/>
          </p:nvSpPr>
          <p:spPr>
            <a:xfrm>
              <a:off x="1609353" y="730291"/>
              <a:ext cx="47149" cy="69056"/>
            </a:xfrm>
            <a:custGeom>
              <a:avLst/>
              <a:gdLst/>
              <a:ahLst/>
              <a:cxnLst/>
              <a:rect l="l" t="t" r="r" b="b"/>
              <a:pathLst>
                <a:path w="62864" h="92075">
                  <a:moveTo>
                    <a:pt x="3594" y="76098"/>
                  </a:moveTo>
                  <a:lnTo>
                    <a:pt x="0" y="87680"/>
                  </a:lnTo>
                  <a:lnTo>
                    <a:pt x="3962" y="90284"/>
                  </a:lnTo>
                  <a:lnTo>
                    <a:pt x="11137" y="91973"/>
                  </a:lnTo>
                  <a:lnTo>
                    <a:pt x="26504" y="91973"/>
                  </a:lnTo>
                  <a:lnTo>
                    <a:pt x="34924" y="90411"/>
                  </a:lnTo>
                  <a:lnTo>
                    <a:pt x="41236" y="84950"/>
                  </a:lnTo>
                  <a:lnTo>
                    <a:pt x="45624" y="79870"/>
                  </a:lnTo>
                  <a:lnTo>
                    <a:pt x="13741" y="79870"/>
                  </a:lnTo>
                  <a:lnTo>
                    <a:pt x="7061" y="78308"/>
                  </a:lnTo>
                  <a:lnTo>
                    <a:pt x="3594" y="76098"/>
                  </a:lnTo>
                  <a:close/>
                </a:path>
                <a:path w="62864" h="92075">
                  <a:moveTo>
                    <a:pt x="54209" y="53339"/>
                  </a:moveTo>
                  <a:lnTo>
                    <a:pt x="40500" y="53339"/>
                  </a:lnTo>
                  <a:lnTo>
                    <a:pt x="39014" y="60490"/>
                  </a:lnTo>
                  <a:lnTo>
                    <a:pt x="36026" y="69722"/>
                  </a:lnTo>
                  <a:lnTo>
                    <a:pt x="31645" y="75695"/>
                  </a:lnTo>
                  <a:lnTo>
                    <a:pt x="26059" y="78910"/>
                  </a:lnTo>
                  <a:lnTo>
                    <a:pt x="19456" y="79870"/>
                  </a:lnTo>
                  <a:lnTo>
                    <a:pt x="45624" y="79870"/>
                  </a:lnTo>
                  <a:lnTo>
                    <a:pt x="49147" y="73218"/>
                  </a:lnTo>
                  <a:lnTo>
                    <a:pt x="51704" y="65494"/>
                  </a:lnTo>
                  <a:lnTo>
                    <a:pt x="53619" y="56705"/>
                  </a:lnTo>
                  <a:lnTo>
                    <a:pt x="54209" y="53339"/>
                  </a:lnTo>
                  <a:close/>
                </a:path>
                <a:path w="62864" h="92075">
                  <a:moveTo>
                    <a:pt x="49669" y="0"/>
                  </a:moveTo>
                  <a:lnTo>
                    <a:pt x="41846" y="0"/>
                  </a:lnTo>
                  <a:lnTo>
                    <a:pt x="25133" y="3603"/>
                  </a:lnTo>
                  <a:lnTo>
                    <a:pt x="12742" y="13122"/>
                  </a:lnTo>
                  <a:lnTo>
                    <a:pt x="5065" y="26617"/>
                  </a:lnTo>
                  <a:lnTo>
                    <a:pt x="2489" y="42151"/>
                  </a:lnTo>
                  <a:lnTo>
                    <a:pt x="3738" y="50692"/>
                  </a:lnTo>
                  <a:lnTo>
                    <a:pt x="7389" y="57819"/>
                  </a:lnTo>
                  <a:lnTo>
                    <a:pt x="13295" y="62703"/>
                  </a:lnTo>
                  <a:lnTo>
                    <a:pt x="21310" y="64515"/>
                  </a:lnTo>
                  <a:lnTo>
                    <a:pt x="28981" y="64515"/>
                  </a:lnTo>
                  <a:lnTo>
                    <a:pt x="35305" y="60883"/>
                  </a:lnTo>
                  <a:lnTo>
                    <a:pt x="40246" y="53339"/>
                  </a:lnTo>
                  <a:lnTo>
                    <a:pt x="54209" y="53339"/>
                  </a:lnTo>
                  <a:lnTo>
                    <a:pt x="54323" y="52692"/>
                  </a:lnTo>
                  <a:lnTo>
                    <a:pt x="20065" y="52692"/>
                  </a:lnTo>
                  <a:lnTo>
                    <a:pt x="17589" y="46443"/>
                  </a:lnTo>
                  <a:lnTo>
                    <a:pt x="17589" y="39801"/>
                  </a:lnTo>
                  <a:lnTo>
                    <a:pt x="19179" y="29665"/>
                  </a:lnTo>
                  <a:lnTo>
                    <a:pt x="23625" y="20688"/>
                  </a:lnTo>
                  <a:lnTo>
                    <a:pt x="30437" y="14273"/>
                  </a:lnTo>
                  <a:lnTo>
                    <a:pt x="39128" y="11823"/>
                  </a:lnTo>
                  <a:lnTo>
                    <a:pt x="61490" y="11823"/>
                  </a:lnTo>
                  <a:lnTo>
                    <a:pt x="62788" y="4419"/>
                  </a:lnTo>
                  <a:lnTo>
                    <a:pt x="57213" y="1816"/>
                  </a:lnTo>
                  <a:lnTo>
                    <a:pt x="49669" y="0"/>
                  </a:lnTo>
                  <a:close/>
                </a:path>
                <a:path w="62864" h="92075">
                  <a:moveTo>
                    <a:pt x="61490" y="11823"/>
                  </a:moveTo>
                  <a:lnTo>
                    <a:pt x="42481" y="11823"/>
                  </a:lnTo>
                  <a:lnTo>
                    <a:pt x="45580" y="12611"/>
                  </a:lnTo>
                  <a:lnTo>
                    <a:pt x="47180" y="13385"/>
                  </a:lnTo>
                  <a:lnTo>
                    <a:pt x="32558" y="51108"/>
                  </a:lnTo>
                  <a:lnTo>
                    <a:pt x="27254" y="52692"/>
                  </a:lnTo>
                  <a:lnTo>
                    <a:pt x="54323" y="52692"/>
                  </a:lnTo>
                  <a:lnTo>
                    <a:pt x="61490" y="11823"/>
                  </a:lnTo>
                  <a:close/>
                </a:path>
              </a:pathLst>
            </a:custGeom>
            <a:solidFill>
              <a:srgbClr val="4F4B69"/>
            </a:solidFill>
          </p:spPr>
          <p:txBody>
            <a:bodyPr wrap="square" lIns="0" tIns="0" rIns="0" bIns="0" rtlCol="0"/>
            <a:lstStyle/>
            <a:p>
              <a:endParaRPr sz="1350"/>
            </a:p>
          </p:txBody>
        </p:sp>
        <p:sp>
          <p:nvSpPr>
            <p:cNvPr id="18" name="object 18"/>
            <p:cNvSpPr/>
            <p:nvPr/>
          </p:nvSpPr>
          <p:spPr>
            <a:xfrm>
              <a:off x="1715262" y="713118"/>
              <a:ext cx="37148" cy="66199"/>
            </a:xfrm>
            <a:custGeom>
              <a:avLst/>
              <a:gdLst/>
              <a:ahLst/>
              <a:cxnLst/>
              <a:rect l="l" t="t" r="r" b="b"/>
              <a:pathLst>
                <a:path w="49530" h="88265">
                  <a:moveTo>
                    <a:pt x="30213" y="0"/>
                  </a:moveTo>
                  <a:lnTo>
                    <a:pt x="15849" y="0"/>
                  </a:lnTo>
                  <a:lnTo>
                    <a:pt x="0" y="87680"/>
                  </a:lnTo>
                  <a:lnTo>
                    <a:pt x="47180" y="87680"/>
                  </a:lnTo>
                  <a:lnTo>
                    <a:pt x="49542" y="74422"/>
                  </a:lnTo>
                  <a:lnTo>
                    <a:pt x="16840" y="74422"/>
                  </a:lnTo>
                  <a:lnTo>
                    <a:pt x="30213" y="0"/>
                  </a:lnTo>
                  <a:close/>
                </a:path>
              </a:pathLst>
            </a:custGeom>
            <a:solidFill>
              <a:srgbClr val="4F4B69"/>
            </a:solidFill>
          </p:spPr>
          <p:txBody>
            <a:bodyPr wrap="square" lIns="0" tIns="0" rIns="0" bIns="0" rtlCol="0"/>
            <a:lstStyle/>
            <a:p>
              <a:endParaRPr sz="1350"/>
            </a:p>
          </p:txBody>
        </p:sp>
        <p:sp>
          <p:nvSpPr>
            <p:cNvPr id="19" name="object 19"/>
            <p:cNvSpPr/>
            <p:nvPr/>
          </p:nvSpPr>
          <p:spPr>
            <a:xfrm>
              <a:off x="1776755" y="711650"/>
              <a:ext cx="22860" cy="67628"/>
            </a:xfrm>
            <a:custGeom>
              <a:avLst/>
              <a:gdLst/>
              <a:ahLst/>
              <a:cxnLst/>
              <a:rect l="l" t="t" r="r" b="b"/>
              <a:pathLst>
                <a:path w="30480" h="90169">
                  <a:moveTo>
                    <a:pt x="25882" y="26288"/>
                  </a:moveTo>
                  <a:lnTo>
                    <a:pt x="11506" y="26288"/>
                  </a:lnTo>
                  <a:lnTo>
                    <a:pt x="0" y="89636"/>
                  </a:lnTo>
                  <a:lnTo>
                    <a:pt x="14363" y="89636"/>
                  </a:lnTo>
                  <a:lnTo>
                    <a:pt x="25882" y="26288"/>
                  </a:lnTo>
                  <a:close/>
                </a:path>
                <a:path w="30480" h="90169">
                  <a:moveTo>
                    <a:pt x="26987" y="0"/>
                  </a:moveTo>
                  <a:lnTo>
                    <a:pt x="17703" y="0"/>
                  </a:lnTo>
                  <a:lnTo>
                    <a:pt x="13741" y="3771"/>
                  </a:lnTo>
                  <a:lnTo>
                    <a:pt x="13741" y="13919"/>
                  </a:lnTo>
                  <a:lnTo>
                    <a:pt x="16713" y="17170"/>
                  </a:lnTo>
                  <a:lnTo>
                    <a:pt x="26009" y="17170"/>
                  </a:lnTo>
                  <a:lnTo>
                    <a:pt x="29959" y="13665"/>
                  </a:lnTo>
                  <a:lnTo>
                    <a:pt x="30073" y="9105"/>
                  </a:lnTo>
                  <a:lnTo>
                    <a:pt x="30099" y="3251"/>
                  </a:lnTo>
                  <a:lnTo>
                    <a:pt x="26987" y="0"/>
                  </a:lnTo>
                  <a:close/>
                </a:path>
              </a:pathLst>
            </a:custGeom>
            <a:solidFill>
              <a:srgbClr val="4F4B69"/>
            </a:solidFill>
          </p:spPr>
          <p:txBody>
            <a:bodyPr wrap="square" lIns="0" tIns="0" rIns="0" bIns="0" rtlCol="0"/>
            <a:lstStyle/>
            <a:p>
              <a:endParaRPr sz="1350"/>
            </a:p>
          </p:txBody>
        </p:sp>
        <p:sp>
          <p:nvSpPr>
            <p:cNvPr id="20" name="object 20"/>
            <p:cNvSpPr/>
            <p:nvPr/>
          </p:nvSpPr>
          <p:spPr>
            <a:xfrm>
              <a:off x="1821066" y="731358"/>
              <a:ext cx="43814" cy="47625"/>
            </a:xfrm>
            <a:custGeom>
              <a:avLst/>
              <a:gdLst/>
              <a:ahLst/>
              <a:cxnLst/>
              <a:rect l="l" t="t" r="r" b="b"/>
              <a:pathLst>
                <a:path w="58419" h="63500">
                  <a:moveTo>
                    <a:pt x="14858" y="0"/>
                  </a:moveTo>
                  <a:lnTo>
                    <a:pt x="0" y="0"/>
                  </a:lnTo>
                  <a:lnTo>
                    <a:pt x="10274" y="63347"/>
                  </a:lnTo>
                  <a:lnTo>
                    <a:pt x="24764" y="63347"/>
                  </a:lnTo>
                  <a:lnTo>
                    <a:pt x="32900" y="47993"/>
                  </a:lnTo>
                  <a:lnTo>
                    <a:pt x="20434" y="47993"/>
                  </a:lnTo>
                  <a:lnTo>
                    <a:pt x="20053" y="43840"/>
                  </a:lnTo>
                  <a:lnTo>
                    <a:pt x="19443" y="39027"/>
                  </a:lnTo>
                  <a:lnTo>
                    <a:pt x="18707" y="31483"/>
                  </a:lnTo>
                  <a:lnTo>
                    <a:pt x="14858" y="0"/>
                  </a:lnTo>
                  <a:close/>
                </a:path>
                <a:path w="58419" h="63500">
                  <a:moveTo>
                    <a:pt x="58331" y="0"/>
                  </a:moveTo>
                  <a:lnTo>
                    <a:pt x="42354" y="0"/>
                  </a:lnTo>
                  <a:lnTo>
                    <a:pt x="27368" y="31876"/>
                  </a:lnTo>
                  <a:lnTo>
                    <a:pt x="24015" y="39408"/>
                  </a:lnTo>
                  <a:lnTo>
                    <a:pt x="22288" y="43967"/>
                  </a:lnTo>
                  <a:lnTo>
                    <a:pt x="20802" y="47993"/>
                  </a:lnTo>
                  <a:lnTo>
                    <a:pt x="32900" y="47993"/>
                  </a:lnTo>
                  <a:lnTo>
                    <a:pt x="58331" y="0"/>
                  </a:lnTo>
                  <a:close/>
                </a:path>
              </a:pathLst>
            </a:custGeom>
            <a:solidFill>
              <a:srgbClr val="4F4B69"/>
            </a:solidFill>
          </p:spPr>
          <p:txBody>
            <a:bodyPr wrap="square" lIns="0" tIns="0" rIns="0" bIns="0" rtlCol="0"/>
            <a:lstStyle/>
            <a:p>
              <a:endParaRPr sz="1350"/>
            </a:p>
          </p:txBody>
        </p:sp>
        <p:sp>
          <p:nvSpPr>
            <p:cNvPr id="21" name="object 21"/>
            <p:cNvSpPr/>
            <p:nvPr/>
          </p:nvSpPr>
          <p:spPr>
            <a:xfrm>
              <a:off x="1882273" y="730291"/>
              <a:ext cx="40481" cy="50006"/>
            </a:xfrm>
            <a:custGeom>
              <a:avLst/>
              <a:gdLst/>
              <a:ahLst/>
              <a:cxnLst/>
              <a:rect l="l" t="t" r="r" b="b"/>
              <a:pathLst>
                <a:path w="53975" h="66675">
                  <a:moveTo>
                    <a:pt x="34188" y="0"/>
                  </a:moveTo>
                  <a:lnTo>
                    <a:pt x="20065" y="3549"/>
                  </a:lnTo>
                  <a:lnTo>
                    <a:pt x="9288" y="12793"/>
                  </a:lnTo>
                  <a:lnTo>
                    <a:pt x="2414" y="25626"/>
                  </a:lnTo>
                  <a:lnTo>
                    <a:pt x="0" y="39941"/>
                  </a:lnTo>
                  <a:lnTo>
                    <a:pt x="1519" y="50578"/>
                  </a:lnTo>
                  <a:lnTo>
                    <a:pt x="6115" y="58885"/>
                  </a:lnTo>
                  <a:lnTo>
                    <a:pt x="13844" y="64289"/>
                  </a:lnTo>
                  <a:lnTo>
                    <a:pt x="24765" y="66217"/>
                  </a:lnTo>
                  <a:lnTo>
                    <a:pt x="32080" y="66217"/>
                  </a:lnTo>
                  <a:lnTo>
                    <a:pt x="40132" y="64388"/>
                  </a:lnTo>
                  <a:lnTo>
                    <a:pt x="46075" y="61137"/>
                  </a:lnTo>
                  <a:lnTo>
                    <a:pt x="45219" y="54241"/>
                  </a:lnTo>
                  <a:lnTo>
                    <a:pt x="22415" y="54241"/>
                  </a:lnTo>
                  <a:lnTo>
                    <a:pt x="18084" y="52031"/>
                  </a:lnTo>
                  <a:lnTo>
                    <a:pt x="14363" y="45262"/>
                  </a:lnTo>
                  <a:lnTo>
                    <a:pt x="13868" y="40970"/>
                  </a:lnTo>
                  <a:lnTo>
                    <a:pt x="14122" y="38773"/>
                  </a:lnTo>
                  <a:lnTo>
                    <a:pt x="30114" y="38000"/>
                  </a:lnTo>
                  <a:lnTo>
                    <a:pt x="42600" y="34586"/>
                  </a:lnTo>
                  <a:lnTo>
                    <a:pt x="50721" y="28027"/>
                  </a:lnTo>
                  <a:lnTo>
                    <a:pt x="50886" y="27444"/>
                  </a:lnTo>
                  <a:lnTo>
                    <a:pt x="15608" y="27444"/>
                  </a:lnTo>
                  <a:lnTo>
                    <a:pt x="17348" y="19773"/>
                  </a:lnTo>
                  <a:lnTo>
                    <a:pt x="23291" y="11315"/>
                  </a:lnTo>
                  <a:lnTo>
                    <a:pt x="52401" y="11315"/>
                  </a:lnTo>
                  <a:lnTo>
                    <a:pt x="52254" y="10533"/>
                  </a:lnTo>
                  <a:lnTo>
                    <a:pt x="48361" y="4908"/>
                  </a:lnTo>
                  <a:lnTo>
                    <a:pt x="42239" y="1283"/>
                  </a:lnTo>
                  <a:lnTo>
                    <a:pt x="34188" y="0"/>
                  </a:lnTo>
                  <a:close/>
                </a:path>
                <a:path w="53975" h="66675">
                  <a:moveTo>
                    <a:pt x="44704" y="50088"/>
                  </a:moveTo>
                  <a:lnTo>
                    <a:pt x="40373" y="52425"/>
                  </a:lnTo>
                  <a:lnTo>
                    <a:pt x="34925" y="54241"/>
                  </a:lnTo>
                  <a:lnTo>
                    <a:pt x="45219" y="54241"/>
                  </a:lnTo>
                  <a:lnTo>
                    <a:pt x="44704" y="50088"/>
                  </a:lnTo>
                  <a:close/>
                </a:path>
                <a:path w="53975" h="66675">
                  <a:moveTo>
                    <a:pt x="52401" y="11315"/>
                  </a:moveTo>
                  <a:lnTo>
                    <a:pt x="36906" y="11315"/>
                  </a:lnTo>
                  <a:lnTo>
                    <a:pt x="39992" y="13779"/>
                  </a:lnTo>
                  <a:lnTo>
                    <a:pt x="39992" y="17818"/>
                  </a:lnTo>
                  <a:lnTo>
                    <a:pt x="38271" y="22578"/>
                  </a:lnTo>
                  <a:lnTo>
                    <a:pt x="33372" y="25560"/>
                  </a:lnTo>
                  <a:lnTo>
                    <a:pt x="25686" y="27078"/>
                  </a:lnTo>
                  <a:lnTo>
                    <a:pt x="15608" y="27444"/>
                  </a:lnTo>
                  <a:lnTo>
                    <a:pt x="50886" y="27444"/>
                  </a:lnTo>
                  <a:lnTo>
                    <a:pt x="53619" y="17818"/>
                  </a:lnTo>
                  <a:lnTo>
                    <a:pt x="52401" y="11315"/>
                  </a:lnTo>
                  <a:close/>
                </a:path>
              </a:pathLst>
            </a:custGeom>
            <a:solidFill>
              <a:srgbClr val="4F4B69"/>
            </a:solidFill>
          </p:spPr>
          <p:txBody>
            <a:bodyPr wrap="square" lIns="0" tIns="0" rIns="0" bIns="0" rtlCol="0"/>
            <a:lstStyle/>
            <a:p>
              <a:endParaRPr sz="1350"/>
            </a:p>
          </p:txBody>
        </p:sp>
        <p:sp>
          <p:nvSpPr>
            <p:cNvPr id="22" name="object 22"/>
            <p:cNvSpPr/>
            <p:nvPr/>
          </p:nvSpPr>
          <p:spPr>
            <a:xfrm>
              <a:off x="1942748" y="730291"/>
              <a:ext cx="34766" cy="50006"/>
            </a:xfrm>
            <a:custGeom>
              <a:avLst/>
              <a:gdLst/>
              <a:ahLst/>
              <a:cxnLst/>
              <a:rect l="l" t="t" r="r" b="b"/>
              <a:pathLst>
                <a:path w="46355" h="66675">
                  <a:moveTo>
                    <a:pt x="3708" y="50736"/>
                  </a:moveTo>
                  <a:lnTo>
                    <a:pt x="0" y="61531"/>
                  </a:lnTo>
                  <a:lnTo>
                    <a:pt x="3225" y="63995"/>
                  </a:lnTo>
                  <a:lnTo>
                    <a:pt x="9766" y="66078"/>
                  </a:lnTo>
                  <a:lnTo>
                    <a:pt x="16840" y="66217"/>
                  </a:lnTo>
                  <a:lnTo>
                    <a:pt x="26957" y="64851"/>
                  </a:lnTo>
                  <a:lnTo>
                    <a:pt x="35088" y="60667"/>
                  </a:lnTo>
                  <a:lnTo>
                    <a:pt x="39651" y="54902"/>
                  </a:lnTo>
                  <a:lnTo>
                    <a:pt x="12750" y="54902"/>
                  </a:lnTo>
                  <a:lnTo>
                    <a:pt x="6794" y="52552"/>
                  </a:lnTo>
                  <a:lnTo>
                    <a:pt x="3708" y="50736"/>
                  </a:lnTo>
                  <a:close/>
                </a:path>
                <a:path w="46355" h="66675">
                  <a:moveTo>
                    <a:pt x="38379" y="0"/>
                  </a:moveTo>
                  <a:lnTo>
                    <a:pt x="32067" y="0"/>
                  </a:lnTo>
                  <a:lnTo>
                    <a:pt x="22246" y="1532"/>
                  </a:lnTo>
                  <a:lnTo>
                    <a:pt x="14531" y="5819"/>
                  </a:lnTo>
                  <a:lnTo>
                    <a:pt x="9489" y="12397"/>
                  </a:lnTo>
                  <a:lnTo>
                    <a:pt x="7683" y="20802"/>
                  </a:lnTo>
                  <a:lnTo>
                    <a:pt x="7683" y="28092"/>
                  </a:lnTo>
                  <a:lnTo>
                    <a:pt x="12623" y="33426"/>
                  </a:lnTo>
                  <a:lnTo>
                    <a:pt x="19558" y="37338"/>
                  </a:lnTo>
                  <a:lnTo>
                    <a:pt x="25501" y="40589"/>
                  </a:lnTo>
                  <a:lnTo>
                    <a:pt x="27495" y="43180"/>
                  </a:lnTo>
                  <a:lnTo>
                    <a:pt x="27495" y="51384"/>
                  </a:lnTo>
                  <a:lnTo>
                    <a:pt x="24015" y="54902"/>
                  </a:lnTo>
                  <a:lnTo>
                    <a:pt x="39651" y="54902"/>
                  </a:lnTo>
                  <a:lnTo>
                    <a:pt x="40502" y="53826"/>
                  </a:lnTo>
                  <a:lnTo>
                    <a:pt x="42468" y="44488"/>
                  </a:lnTo>
                  <a:lnTo>
                    <a:pt x="42468" y="36423"/>
                  </a:lnTo>
                  <a:lnTo>
                    <a:pt x="36652" y="31216"/>
                  </a:lnTo>
                  <a:lnTo>
                    <a:pt x="29959" y="27444"/>
                  </a:lnTo>
                  <a:lnTo>
                    <a:pt x="24765" y="24714"/>
                  </a:lnTo>
                  <a:lnTo>
                    <a:pt x="22161" y="22237"/>
                  </a:lnTo>
                  <a:lnTo>
                    <a:pt x="22161" y="14312"/>
                  </a:lnTo>
                  <a:lnTo>
                    <a:pt x="25869" y="11315"/>
                  </a:lnTo>
                  <a:lnTo>
                    <a:pt x="43523" y="11315"/>
                  </a:lnTo>
                  <a:lnTo>
                    <a:pt x="46177" y="3251"/>
                  </a:lnTo>
                  <a:lnTo>
                    <a:pt x="43586" y="1562"/>
                  </a:lnTo>
                  <a:lnTo>
                    <a:pt x="38379" y="0"/>
                  </a:lnTo>
                  <a:close/>
                </a:path>
                <a:path w="46355" h="66675">
                  <a:moveTo>
                    <a:pt x="43523" y="11315"/>
                  </a:moveTo>
                  <a:lnTo>
                    <a:pt x="36271" y="11315"/>
                  </a:lnTo>
                  <a:lnTo>
                    <a:pt x="40233" y="12877"/>
                  </a:lnTo>
                  <a:lnTo>
                    <a:pt x="42583" y="14173"/>
                  </a:lnTo>
                  <a:lnTo>
                    <a:pt x="43523" y="11315"/>
                  </a:lnTo>
                  <a:close/>
                </a:path>
              </a:pathLst>
            </a:custGeom>
            <a:solidFill>
              <a:srgbClr val="4F4B69"/>
            </a:solidFill>
          </p:spPr>
          <p:txBody>
            <a:bodyPr wrap="square" lIns="0" tIns="0" rIns="0" bIns="0" rtlCol="0"/>
            <a:lstStyle/>
            <a:p>
              <a:endParaRPr sz="1350"/>
            </a:p>
          </p:txBody>
        </p:sp>
      </p:grpSp>
      <p:sp>
        <p:nvSpPr>
          <p:cNvPr id="23" name="object 23"/>
          <p:cNvSpPr/>
          <p:nvPr/>
        </p:nvSpPr>
        <p:spPr>
          <a:xfrm>
            <a:off x="0" y="6435089"/>
            <a:ext cx="12192000" cy="45720"/>
          </a:xfrm>
          <a:custGeom>
            <a:avLst/>
            <a:gdLst/>
            <a:ahLst/>
            <a:cxnLst/>
            <a:rect l="l" t="t" r="r" b="b"/>
            <a:pathLst>
              <a:path w="16256000" h="60959">
                <a:moveTo>
                  <a:pt x="0" y="60959"/>
                </a:moveTo>
                <a:lnTo>
                  <a:pt x="16256000" y="60959"/>
                </a:lnTo>
                <a:lnTo>
                  <a:pt x="16256000" y="0"/>
                </a:lnTo>
                <a:lnTo>
                  <a:pt x="0" y="0"/>
                </a:lnTo>
                <a:lnTo>
                  <a:pt x="0" y="60959"/>
                </a:lnTo>
                <a:close/>
              </a:path>
            </a:pathLst>
          </a:custGeom>
          <a:solidFill>
            <a:srgbClr val="F5821F"/>
          </a:solidFill>
        </p:spPr>
        <p:txBody>
          <a:bodyPr wrap="square" lIns="0" tIns="0" rIns="0" bIns="0" rtlCol="0"/>
          <a:lstStyle/>
          <a:p>
            <a:endParaRPr sz="1350"/>
          </a:p>
        </p:txBody>
      </p:sp>
      <p:sp>
        <p:nvSpPr>
          <p:cNvPr id="24" name="Rectangle 23">
            <a:extLst>
              <a:ext uri="{FF2B5EF4-FFF2-40B4-BE49-F238E27FC236}">
                <a16:creationId xmlns:a16="http://schemas.microsoft.com/office/drawing/2014/main" id="{CD8D4471-B1BF-4C7B-A19C-AA28BBE549A6}"/>
              </a:ext>
            </a:extLst>
          </p:cNvPr>
          <p:cNvSpPr/>
          <p:nvPr/>
        </p:nvSpPr>
        <p:spPr>
          <a:xfrm>
            <a:off x="0" y="872289"/>
            <a:ext cx="5886994" cy="369332"/>
          </a:xfrm>
          <a:prstGeom prst="rect">
            <a:avLst/>
          </a:prstGeom>
          <a:ln>
            <a:noFill/>
          </a:ln>
        </p:spPr>
        <p:style>
          <a:lnRef idx="1">
            <a:schemeClr val="accent1"/>
          </a:lnRef>
          <a:fillRef idx="2">
            <a:schemeClr val="accent1"/>
          </a:fillRef>
          <a:effectRef idx="1">
            <a:schemeClr val="accent1"/>
          </a:effectRef>
          <a:fontRef idx="minor">
            <a:schemeClr val="dk1"/>
          </a:fontRef>
        </p:style>
        <p:txBody>
          <a:bodyPr wrap="square">
            <a:spAutoFit/>
          </a:bodyPr>
          <a:lstStyle/>
          <a:p>
            <a:r>
              <a:rPr lang="en-US" b="1" dirty="0">
                <a:solidFill>
                  <a:schemeClr val="bg1"/>
                </a:solidFill>
                <a:latin typeface="Open Sans"/>
              </a:rPr>
              <a:t>How it works? Our Approach and Design</a:t>
            </a:r>
          </a:p>
        </p:txBody>
      </p:sp>
      <p:sp>
        <p:nvSpPr>
          <p:cNvPr id="27" name="Arrow: Right 26">
            <a:extLst>
              <a:ext uri="{FF2B5EF4-FFF2-40B4-BE49-F238E27FC236}">
                <a16:creationId xmlns:a16="http://schemas.microsoft.com/office/drawing/2014/main" id="{1190113E-E1A0-4939-99B9-B87FFB5C6022}"/>
              </a:ext>
            </a:extLst>
          </p:cNvPr>
          <p:cNvSpPr/>
          <p:nvPr/>
        </p:nvSpPr>
        <p:spPr>
          <a:xfrm>
            <a:off x="539931" y="1294509"/>
            <a:ext cx="3178629" cy="72934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4000" dirty="0"/>
              <a:t>1. </a:t>
            </a:r>
            <a:r>
              <a:rPr lang="en-US" sz="3200" dirty="0"/>
              <a:t>Durban Port</a:t>
            </a:r>
            <a:endParaRPr lang="en-US" dirty="0"/>
          </a:p>
        </p:txBody>
      </p:sp>
      <p:sp>
        <p:nvSpPr>
          <p:cNvPr id="28" name="TextBox 27">
            <a:extLst>
              <a:ext uri="{FF2B5EF4-FFF2-40B4-BE49-F238E27FC236}">
                <a16:creationId xmlns:a16="http://schemas.microsoft.com/office/drawing/2014/main" id="{DDA0C9F2-484C-490A-BBA2-74E0758D59BB}"/>
              </a:ext>
            </a:extLst>
          </p:cNvPr>
          <p:cNvSpPr txBox="1"/>
          <p:nvPr/>
        </p:nvSpPr>
        <p:spPr>
          <a:xfrm>
            <a:off x="450099" y="1974752"/>
            <a:ext cx="3396764" cy="1200329"/>
          </a:xfrm>
          <a:prstGeom prst="rect">
            <a:avLst/>
          </a:prstGeom>
          <a:noFill/>
        </p:spPr>
        <p:txBody>
          <a:bodyPr wrap="none" rtlCol="0">
            <a:spAutoFit/>
          </a:bodyPr>
          <a:lstStyle/>
          <a:p>
            <a:pPr marL="285750" indent="-285750">
              <a:buFont typeface="Arial" panose="020B0604020202020204" pitchFamily="34" charset="0"/>
              <a:buChar char="•"/>
            </a:pPr>
            <a:r>
              <a:rPr lang="en-US" sz="1200" dirty="0"/>
              <a:t>Shipment Cleared from Durban Port</a:t>
            </a:r>
          </a:p>
          <a:p>
            <a:pPr marL="285750" indent="-285750">
              <a:buFont typeface="Arial" panose="020B0604020202020204" pitchFamily="34" charset="0"/>
              <a:buChar char="•"/>
            </a:pPr>
            <a:r>
              <a:rPr lang="en-US" sz="1200" dirty="0"/>
              <a:t>Transaction Initiated and Recorded</a:t>
            </a:r>
          </a:p>
          <a:p>
            <a:pPr marL="285750" indent="-285750">
              <a:buFont typeface="Arial" panose="020B0604020202020204" pitchFamily="34" charset="0"/>
              <a:buChar char="•"/>
            </a:pPr>
            <a:r>
              <a:rPr lang="en-US" sz="1200" dirty="0"/>
              <a:t>Shared Ledger Created based on Destination</a:t>
            </a:r>
          </a:p>
          <a:p>
            <a:pPr marL="285750" indent="-285750">
              <a:buFont typeface="Arial" panose="020B0604020202020204" pitchFamily="34" charset="0"/>
              <a:buChar char="•"/>
            </a:pPr>
            <a:r>
              <a:rPr lang="en-US" sz="1200" dirty="0"/>
              <a:t>SARS starts transit cargo management process.</a:t>
            </a:r>
          </a:p>
          <a:p>
            <a:pPr marL="285750" indent="-285750">
              <a:buFont typeface="Arial" panose="020B0604020202020204" pitchFamily="34" charset="0"/>
              <a:buChar char="•"/>
            </a:pPr>
            <a:r>
              <a:rPr lang="en-US" sz="1200" dirty="0"/>
              <a:t>Alarms and Exceptions recorded and handled </a:t>
            </a:r>
          </a:p>
          <a:p>
            <a:pPr marL="285750" indent="-285750">
              <a:buFont typeface="Arial" panose="020B0604020202020204" pitchFamily="34" charset="0"/>
              <a:buChar char="•"/>
            </a:pPr>
            <a:r>
              <a:rPr lang="en-US" sz="1200" dirty="0"/>
              <a:t>Global status updated</a:t>
            </a:r>
          </a:p>
        </p:txBody>
      </p:sp>
      <p:sp>
        <p:nvSpPr>
          <p:cNvPr id="30" name="Arrow: Right 29">
            <a:extLst>
              <a:ext uri="{FF2B5EF4-FFF2-40B4-BE49-F238E27FC236}">
                <a16:creationId xmlns:a16="http://schemas.microsoft.com/office/drawing/2014/main" id="{3BEBCFD1-6C73-4A5C-8135-54F58287F3AE}"/>
              </a:ext>
            </a:extLst>
          </p:cNvPr>
          <p:cNvSpPr/>
          <p:nvPr/>
        </p:nvSpPr>
        <p:spPr>
          <a:xfrm>
            <a:off x="4165956" y="1257983"/>
            <a:ext cx="3178629" cy="72934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4000" dirty="0"/>
              <a:t>2. </a:t>
            </a:r>
            <a:r>
              <a:rPr lang="en-US" sz="3200" dirty="0"/>
              <a:t>Zimbabwe</a:t>
            </a:r>
            <a:endParaRPr lang="en-US" dirty="0"/>
          </a:p>
        </p:txBody>
      </p:sp>
      <p:sp>
        <p:nvSpPr>
          <p:cNvPr id="31" name="TextBox 30">
            <a:extLst>
              <a:ext uri="{FF2B5EF4-FFF2-40B4-BE49-F238E27FC236}">
                <a16:creationId xmlns:a16="http://schemas.microsoft.com/office/drawing/2014/main" id="{C0CC8E65-25E8-47BE-8A82-B105B2FA328F}"/>
              </a:ext>
            </a:extLst>
          </p:cNvPr>
          <p:cNvSpPr txBox="1"/>
          <p:nvPr/>
        </p:nvSpPr>
        <p:spPr>
          <a:xfrm>
            <a:off x="4076124" y="1938226"/>
            <a:ext cx="3500958" cy="1200329"/>
          </a:xfrm>
          <a:prstGeom prst="rect">
            <a:avLst/>
          </a:prstGeom>
          <a:noFill/>
        </p:spPr>
        <p:txBody>
          <a:bodyPr wrap="none" rtlCol="0">
            <a:spAutoFit/>
          </a:bodyPr>
          <a:lstStyle/>
          <a:p>
            <a:pPr marL="285750" indent="-285750">
              <a:buFont typeface="Arial" panose="020B0604020202020204" pitchFamily="34" charset="0"/>
              <a:buChar char="•"/>
            </a:pPr>
            <a:r>
              <a:rPr lang="en-US" sz="1200" dirty="0"/>
              <a:t>RIT received at Beitbridge</a:t>
            </a:r>
          </a:p>
          <a:p>
            <a:pPr marL="285750" indent="-285750">
              <a:buFont typeface="Arial" panose="020B0604020202020204" pitchFamily="34" charset="0"/>
              <a:buChar char="•"/>
            </a:pPr>
            <a:r>
              <a:rPr lang="en-US" sz="1200" dirty="0"/>
              <a:t>Automatic transaction handshake at border</a:t>
            </a:r>
          </a:p>
          <a:p>
            <a:pPr marL="285750" indent="-285750">
              <a:buFont typeface="Arial" panose="020B0604020202020204" pitchFamily="34" charset="0"/>
              <a:buChar char="•"/>
            </a:pPr>
            <a:r>
              <a:rPr lang="en-US" sz="1200" dirty="0"/>
              <a:t>Transaction Validated and recorded</a:t>
            </a:r>
          </a:p>
          <a:p>
            <a:pPr marL="285750" indent="-285750">
              <a:buFont typeface="Arial" panose="020B0604020202020204" pitchFamily="34" charset="0"/>
              <a:buChar char="•"/>
            </a:pPr>
            <a:r>
              <a:rPr lang="en-US" sz="1200" dirty="0"/>
              <a:t>ZIMRA starts transit cargo management process.</a:t>
            </a:r>
          </a:p>
          <a:p>
            <a:pPr marL="285750" indent="-285750">
              <a:buFont typeface="Arial" panose="020B0604020202020204" pitchFamily="34" charset="0"/>
              <a:buChar char="•"/>
            </a:pPr>
            <a:r>
              <a:rPr lang="en-US" sz="1200" dirty="0"/>
              <a:t>Alarms and Exceptions recorded and handled</a:t>
            </a:r>
          </a:p>
          <a:p>
            <a:pPr marL="285750" indent="-285750">
              <a:buFont typeface="Arial" panose="020B0604020202020204" pitchFamily="34" charset="0"/>
              <a:buChar char="•"/>
            </a:pPr>
            <a:r>
              <a:rPr lang="en-US" sz="1200" dirty="0"/>
              <a:t>Global Status Updated</a:t>
            </a:r>
          </a:p>
        </p:txBody>
      </p:sp>
      <p:sp>
        <p:nvSpPr>
          <p:cNvPr id="32" name="Arrow: Right 31">
            <a:extLst>
              <a:ext uri="{FF2B5EF4-FFF2-40B4-BE49-F238E27FC236}">
                <a16:creationId xmlns:a16="http://schemas.microsoft.com/office/drawing/2014/main" id="{9465F102-F8C5-4479-BBB5-388663608532}"/>
              </a:ext>
            </a:extLst>
          </p:cNvPr>
          <p:cNvSpPr/>
          <p:nvPr/>
        </p:nvSpPr>
        <p:spPr>
          <a:xfrm>
            <a:off x="8024478" y="1257983"/>
            <a:ext cx="3178629" cy="72934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4000" dirty="0"/>
              <a:t>3. </a:t>
            </a:r>
            <a:r>
              <a:rPr lang="en-US" sz="3200" dirty="0"/>
              <a:t>Zambia</a:t>
            </a:r>
            <a:endParaRPr lang="en-US" dirty="0"/>
          </a:p>
        </p:txBody>
      </p:sp>
      <p:sp>
        <p:nvSpPr>
          <p:cNvPr id="33" name="TextBox 32">
            <a:extLst>
              <a:ext uri="{FF2B5EF4-FFF2-40B4-BE49-F238E27FC236}">
                <a16:creationId xmlns:a16="http://schemas.microsoft.com/office/drawing/2014/main" id="{AF4BE806-80E3-4969-A784-3AB919813505}"/>
              </a:ext>
            </a:extLst>
          </p:cNvPr>
          <p:cNvSpPr txBox="1"/>
          <p:nvPr/>
        </p:nvSpPr>
        <p:spPr>
          <a:xfrm>
            <a:off x="7934646" y="1938226"/>
            <a:ext cx="3185424" cy="1200329"/>
          </a:xfrm>
          <a:prstGeom prst="rect">
            <a:avLst/>
          </a:prstGeom>
          <a:noFill/>
        </p:spPr>
        <p:txBody>
          <a:bodyPr wrap="none" rtlCol="0">
            <a:spAutoFit/>
          </a:bodyPr>
          <a:lstStyle/>
          <a:p>
            <a:pPr marL="285750" indent="-285750">
              <a:buFont typeface="Arial" panose="020B0604020202020204" pitchFamily="34" charset="0"/>
              <a:buChar char="•"/>
            </a:pPr>
            <a:r>
              <a:rPr lang="en-US" sz="1200" dirty="0"/>
              <a:t>Shipment received at </a:t>
            </a:r>
            <a:r>
              <a:rPr lang="en-US" sz="1200" dirty="0" err="1"/>
              <a:t>Chirundu</a:t>
            </a:r>
            <a:r>
              <a:rPr lang="en-US" sz="1200" dirty="0"/>
              <a:t>.</a:t>
            </a:r>
          </a:p>
          <a:p>
            <a:pPr marL="285750" indent="-285750">
              <a:buFont typeface="Arial" panose="020B0604020202020204" pitchFamily="34" charset="0"/>
              <a:buChar char="•"/>
            </a:pPr>
            <a:r>
              <a:rPr lang="en-US" sz="1200" dirty="0"/>
              <a:t>Automatic transaction handshake at border</a:t>
            </a:r>
          </a:p>
          <a:p>
            <a:pPr marL="285750" indent="-285750">
              <a:buFont typeface="Arial" panose="020B0604020202020204" pitchFamily="34" charset="0"/>
              <a:buChar char="•"/>
            </a:pPr>
            <a:r>
              <a:rPr lang="en-US" sz="1200" dirty="0"/>
              <a:t>Transaction Validated and recorded</a:t>
            </a:r>
          </a:p>
          <a:p>
            <a:pPr marL="285750" indent="-285750">
              <a:buFont typeface="Arial" panose="020B0604020202020204" pitchFamily="34" charset="0"/>
              <a:buChar char="•"/>
            </a:pPr>
            <a:r>
              <a:rPr lang="en-US" sz="1200" dirty="0"/>
              <a:t>ZRA receives cargo for customs clearance.</a:t>
            </a:r>
          </a:p>
          <a:p>
            <a:pPr marL="285750" indent="-285750">
              <a:buFont typeface="Arial" panose="020B0604020202020204" pitchFamily="34" charset="0"/>
              <a:buChar char="•"/>
            </a:pPr>
            <a:r>
              <a:rPr lang="en-US" sz="1200" dirty="0"/>
              <a:t>Shipment marked closed in Blockchain</a:t>
            </a:r>
          </a:p>
          <a:p>
            <a:pPr marL="285750" indent="-285750">
              <a:buFont typeface="Arial" panose="020B0604020202020204" pitchFamily="34" charset="0"/>
              <a:buChar char="•"/>
            </a:pPr>
            <a:r>
              <a:rPr lang="en-US" sz="1200" dirty="0"/>
              <a:t>Global Status Updated</a:t>
            </a:r>
          </a:p>
        </p:txBody>
      </p:sp>
      <p:sp>
        <p:nvSpPr>
          <p:cNvPr id="29" name="Rectangle: Rounded Corners 28">
            <a:extLst>
              <a:ext uri="{FF2B5EF4-FFF2-40B4-BE49-F238E27FC236}">
                <a16:creationId xmlns:a16="http://schemas.microsoft.com/office/drawing/2014/main" id="{21B39816-E512-48BE-8F77-2DAB11E15424}"/>
              </a:ext>
            </a:extLst>
          </p:cNvPr>
          <p:cNvSpPr/>
          <p:nvPr/>
        </p:nvSpPr>
        <p:spPr>
          <a:xfrm>
            <a:off x="359766" y="4568654"/>
            <a:ext cx="10933674" cy="36933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Global Transit Information Ledger/ Node</a:t>
            </a:r>
          </a:p>
        </p:txBody>
      </p:sp>
      <p:sp>
        <p:nvSpPr>
          <p:cNvPr id="34" name="Rectangle: Rounded Corners 33">
            <a:extLst>
              <a:ext uri="{FF2B5EF4-FFF2-40B4-BE49-F238E27FC236}">
                <a16:creationId xmlns:a16="http://schemas.microsoft.com/office/drawing/2014/main" id="{22395F6B-074E-4812-B9F8-2EEC96CF7B7D}"/>
              </a:ext>
            </a:extLst>
          </p:cNvPr>
          <p:cNvSpPr/>
          <p:nvPr/>
        </p:nvSpPr>
        <p:spPr>
          <a:xfrm>
            <a:off x="567685" y="3874605"/>
            <a:ext cx="3021875" cy="355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South Africa - Ledger</a:t>
            </a:r>
          </a:p>
        </p:txBody>
      </p:sp>
      <p:sp>
        <p:nvSpPr>
          <p:cNvPr id="36" name="Rectangle: Rounded Corners 35">
            <a:extLst>
              <a:ext uri="{FF2B5EF4-FFF2-40B4-BE49-F238E27FC236}">
                <a16:creationId xmlns:a16="http://schemas.microsoft.com/office/drawing/2014/main" id="{8F73A38D-AC94-4CB5-A38B-FA30F6D6D9DC}"/>
              </a:ext>
            </a:extLst>
          </p:cNvPr>
          <p:cNvSpPr/>
          <p:nvPr/>
        </p:nvSpPr>
        <p:spPr>
          <a:xfrm>
            <a:off x="4193710" y="3878948"/>
            <a:ext cx="3021875" cy="355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Zimbabwe - Ledger</a:t>
            </a:r>
          </a:p>
        </p:txBody>
      </p:sp>
      <p:sp>
        <p:nvSpPr>
          <p:cNvPr id="37" name="Rectangle: Rounded Corners 36">
            <a:extLst>
              <a:ext uri="{FF2B5EF4-FFF2-40B4-BE49-F238E27FC236}">
                <a16:creationId xmlns:a16="http://schemas.microsoft.com/office/drawing/2014/main" id="{59DAE06D-B051-4A6F-9902-519E97964918}"/>
              </a:ext>
            </a:extLst>
          </p:cNvPr>
          <p:cNvSpPr/>
          <p:nvPr/>
        </p:nvSpPr>
        <p:spPr>
          <a:xfrm>
            <a:off x="8052232" y="3884191"/>
            <a:ext cx="3021875" cy="355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Zambia Ledger</a:t>
            </a:r>
          </a:p>
        </p:txBody>
      </p:sp>
      <p:sp>
        <p:nvSpPr>
          <p:cNvPr id="35" name="Arrow: Left-Right 34">
            <a:extLst>
              <a:ext uri="{FF2B5EF4-FFF2-40B4-BE49-F238E27FC236}">
                <a16:creationId xmlns:a16="http://schemas.microsoft.com/office/drawing/2014/main" id="{66C06E69-3C9D-49CF-9BF8-A1EA8C8B0AA7}"/>
              </a:ext>
            </a:extLst>
          </p:cNvPr>
          <p:cNvSpPr/>
          <p:nvPr/>
        </p:nvSpPr>
        <p:spPr>
          <a:xfrm rot="5400000">
            <a:off x="1783809" y="3352827"/>
            <a:ext cx="729342" cy="24952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Left-Right 38">
            <a:extLst>
              <a:ext uri="{FF2B5EF4-FFF2-40B4-BE49-F238E27FC236}">
                <a16:creationId xmlns:a16="http://schemas.microsoft.com/office/drawing/2014/main" id="{03D39A8D-03A3-47B2-BBC5-8056466BB4DC}"/>
              </a:ext>
            </a:extLst>
          </p:cNvPr>
          <p:cNvSpPr/>
          <p:nvPr/>
        </p:nvSpPr>
        <p:spPr>
          <a:xfrm rot="5400000">
            <a:off x="5325922" y="3373421"/>
            <a:ext cx="729342" cy="24952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Left-Right 39">
            <a:extLst>
              <a:ext uri="{FF2B5EF4-FFF2-40B4-BE49-F238E27FC236}">
                <a16:creationId xmlns:a16="http://schemas.microsoft.com/office/drawing/2014/main" id="{307D1B19-A2E0-4E57-98ED-15493CF3FA5F}"/>
              </a:ext>
            </a:extLst>
          </p:cNvPr>
          <p:cNvSpPr/>
          <p:nvPr/>
        </p:nvSpPr>
        <p:spPr>
          <a:xfrm rot="5400000">
            <a:off x="9128254" y="3350963"/>
            <a:ext cx="729342" cy="24952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Up-Down 37">
            <a:extLst>
              <a:ext uri="{FF2B5EF4-FFF2-40B4-BE49-F238E27FC236}">
                <a16:creationId xmlns:a16="http://schemas.microsoft.com/office/drawing/2014/main" id="{744BC5B3-5CE0-41A9-BC9D-F727904A266D}"/>
              </a:ext>
            </a:extLst>
          </p:cNvPr>
          <p:cNvSpPr/>
          <p:nvPr/>
        </p:nvSpPr>
        <p:spPr>
          <a:xfrm>
            <a:off x="3716665" y="5035457"/>
            <a:ext cx="227972" cy="72095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Up-Down 41">
            <a:extLst>
              <a:ext uri="{FF2B5EF4-FFF2-40B4-BE49-F238E27FC236}">
                <a16:creationId xmlns:a16="http://schemas.microsoft.com/office/drawing/2014/main" id="{31AD402C-3608-4056-A4AE-31C7E9891450}"/>
              </a:ext>
            </a:extLst>
          </p:cNvPr>
          <p:cNvSpPr/>
          <p:nvPr/>
        </p:nvSpPr>
        <p:spPr>
          <a:xfrm>
            <a:off x="5567919" y="5035456"/>
            <a:ext cx="227972" cy="72095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Up-Down 42">
            <a:extLst>
              <a:ext uri="{FF2B5EF4-FFF2-40B4-BE49-F238E27FC236}">
                <a16:creationId xmlns:a16="http://schemas.microsoft.com/office/drawing/2014/main" id="{64D63B1C-B8F0-45EB-9D56-F0B523D1B9DA}"/>
              </a:ext>
            </a:extLst>
          </p:cNvPr>
          <p:cNvSpPr/>
          <p:nvPr/>
        </p:nvSpPr>
        <p:spPr>
          <a:xfrm>
            <a:off x="7577082" y="5087350"/>
            <a:ext cx="227972" cy="72095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84A8303E-6619-4C4B-BF2B-2126F5B1A777}"/>
              </a:ext>
            </a:extLst>
          </p:cNvPr>
          <p:cNvGrpSpPr/>
          <p:nvPr/>
        </p:nvGrpSpPr>
        <p:grpSpPr>
          <a:xfrm>
            <a:off x="3538332" y="5826291"/>
            <a:ext cx="4445055" cy="584638"/>
            <a:chOff x="3538332" y="5826291"/>
            <a:chExt cx="4445055" cy="584638"/>
          </a:xfrm>
        </p:grpSpPr>
        <p:pic>
          <p:nvPicPr>
            <p:cNvPr id="44" name="Picture 43">
              <a:extLst>
                <a:ext uri="{FF2B5EF4-FFF2-40B4-BE49-F238E27FC236}">
                  <a16:creationId xmlns:a16="http://schemas.microsoft.com/office/drawing/2014/main" id="{5EA5CB3C-3D30-4B72-8BB6-7B8CA023609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38332" y="5826291"/>
              <a:ext cx="584638" cy="584638"/>
            </a:xfrm>
            <a:prstGeom prst="rect">
              <a:avLst/>
            </a:prstGeom>
          </p:spPr>
        </p:pic>
        <p:pic>
          <p:nvPicPr>
            <p:cNvPr id="46" name="Picture 45">
              <a:extLst>
                <a:ext uri="{FF2B5EF4-FFF2-40B4-BE49-F238E27FC236}">
                  <a16:creationId xmlns:a16="http://schemas.microsoft.com/office/drawing/2014/main" id="{5FF447F6-A4D4-4791-AE51-489009EF332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389586" y="5826291"/>
              <a:ext cx="584638" cy="584638"/>
            </a:xfrm>
            <a:prstGeom prst="rect">
              <a:avLst/>
            </a:prstGeom>
          </p:spPr>
        </p:pic>
        <p:pic>
          <p:nvPicPr>
            <p:cNvPr id="47" name="Picture 46">
              <a:extLst>
                <a:ext uri="{FF2B5EF4-FFF2-40B4-BE49-F238E27FC236}">
                  <a16:creationId xmlns:a16="http://schemas.microsoft.com/office/drawing/2014/main" id="{A3AEFFEA-E4AA-49A2-B13D-9EADC93E6F8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398749" y="5826291"/>
              <a:ext cx="584638" cy="584638"/>
            </a:xfrm>
            <a:prstGeom prst="rect">
              <a:avLst/>
            </a:prstGeom>
          </p:spPr>
        </p:pic>
      </p:grpSp>
      <p:sp>
        <p:nvSpPr>
          <p:cNvPr id="48" name="TextBox 47">
            <a:extLst>
              <a:ext uri="{FF2B5EF4-FFF2-40B4-BE49-F238E27FC236}">
                <a16:creationId xmlns:a16="http://schemas.microsoft.com/office/drawing/2014/main" id="{26633A8C-8B2A-48D3-B358-D79DF1C7B747}"/>
              </a:ext>
            </a:extLst>
          </p:cNvPr>
          <p:cNvSpPr txBox="1"/>
          <p:nvPr/>
        </p:nvSpPr>
        <p:spPr>
          <a:xfrm>
            <a:off x="2267188" y="3316005"/>
            <a:ext cx="1449477" cy="338554"/>
          </a:xfrm>
          <a:prstGeom prst="rect">
            <a:avLst/>
          </a:prstGeom>
          <a:noFill/>
        </p:spPr>
        <p:txBody>
          <a:bodyPr wrap="square" rtlCol="0">
            <a:spAutoFit/>
          </a:bodyPr>
          <a:lstStyle/>
          <a:p>
            <a:r>
              <a:rPr lang="en-US" sz="800" dirty="0"/>
              <a:t>Country Specific Transaction information stored locally.</a:t>
            </a:r>
          </a:p>
        </p:txBody>
      </p:sp>
      <p:sp>
        <p:nvSpPr>
          <p:cNvPr id="50" name="TextBox 49">
            <a:extLst>
              <a:ext uri="{FF2B5EF4-FFF2-40B4-BE49-F238E27FC236}">
                <a16:creationId xmlns:a16="http://schemas.microsoft.com/office/drawing/2014/main" id="{D9DB14A5-C51F-4458-BA4C-84DC32EE0865}"/>
              </a:ext>
            </a:extLst>
          </p:cNvPr>
          <p:cNvSpPr txBox="1"/>
          <p:nvPr/>
        </p:nvSpPr>
        <p:spPr>
          <a:xfrm>
            <a:off x="5855585" y="3328908"/>
            <a:ext cx="1449477" cy="338554"/>
          </a:xfrm>
          <a:prstGeom prst="rect">
            <a:avLst/>
          </a:prstGeom>
          <a:noFill/>
        </p:spPr>
        <p:txBody>
          <a:bodyPr wrap="square" rtlCol="0">
            <a:spAutoFit/>
          </a:bodyPr>
          <a:lstStyle/>
          <a:p>
            <a:r>
              <a:rPr lang="en-US" sz="800" dirty="0"/>
              <a:t>Country Specific Transaction information stored locally.</a:t>
            </a:r>
          </a:p>
        </p:txBody>
      </p:sp>
      <p:sp>
        <p:nvSpPr>
          <p:cNvPr id="51" name="TextBox 50">
            <a:extLst>
              <a:ext uri="{FF2B5EF4-FFF2-40B4-BE49-F238E27FC236}">
                <a16:creationId xmlns:a16="http://schemas.microsoft.com/office/drawing/2014/main" id="{E99735CC-637D-42DB-9018-B312AA02AF13}"/>
              </a:ext>
            </a:extLst>
          </p:cNvPr>
          <p:cNvSpPr txBox="1"/>
          <p:nvPr/>
        </p:nvSpPr>
        <p:spPr>
          <a:xfrm>
            <a:off x="9727058" y="3312272"/>
            <a:ext cx="1449477" cy="338554"/>
          </a:xfrm>
          <a:prstGeom prst="rect">
            <a:avLst/>
          </a:prstGeom>
          <a:noFill/>
        </p:spPr>
        <p:txBody>
          <a:bodyPr wrap="square" rtlCol="0">
            <a:spAutoFit/>
          </a:bodyPr>
          <a:lstStyle/>
          <a:p>
            <a:r>
              <a:rPr lang="en-US" sz="800" dirty="0"/>
              <a:t>Country Specific Transaction information stored locally.</a:t>
            </a:r>
          </a:p>
        </p:txBody>
      </p:sp>
      <p:sp>
        <p:nvSpPr>
          <p:cNvPr id="52" name="Arrow: Up-Down 51">
            <a:extLst>
              <a:ext uri="{FF2B5EF4-FFF2-40B4-BE49-F238E27FC236}">
                <a16:creationId xmlns:a16="http://schemas.microsoft.com/office/drawing/2014/main" id="{76DCFB6B-8761-4740-B247-D0C005A4D508}"/>
              </a:ext>
            </a:extLst>
          </p:cNvPr>
          <p:cNvSpPr/>
          <p:nvPr/>
        </p:nvSpPr>
        <p:spPr>
          <a:xfrm>
            <a:off x="2034962" y="4262060"/>
            <a:ext cx="188566" cy="303146"/>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4" name="Arrow: Up-Down 53">
            <a:extLst>
              <a:ext uri="{FF2B5EF4-FFF2-40B4-BE49-F238E27FC236}">
                <a16:creationId xmlns:a16="http://schemas.microsoft.com/office/drawing/2014/main" id="{1C1AB419-8F2E-4444-BB15-EC31A3432C88}"/>
              </a:ext>
            </a:extLst>
          </p:cNvPr>
          <p:cNvSpPr/>
          <p:nvPr/>
        </p:nvSpPr>
        <p:spPr>
          <a:xfrm>
            <a:off x="5596310" y="4258221"/>
            <a:ext cx="188566" cy="303146"/>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5" name="Arrow: Up-Down 54">
            <a:extLst>
              <a:ext uri="{FF2B5EF4-FFF2-40B4-BE49-F238E27FC236}">
                <a16:creationId xmlns:a16="http://schemas.microsoft.com/office/drawing/2014/main" id="{6FDF909B-FEDC-40A1-BD2A-946230570794}"/>
              </a:ext>
            </a:extLst>
          </p:cNvPr>
          <p:cNvSpPr/>
          <p:nvPr/>
        </p:nvSpPr>
        <p:spPr>
          <a:xfrm>
            <a:off x="9398642" y="4249734"/>
            <a:ext cx="188566" cy="303146"/>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1C6B387-83A7-4D92-B858-8D3F80D1CC8D}"/>
              </a:ext>
            </a:extLst>
          </p:cNvPr>
          <p:cNvSpPr txBox="1"/>
          <p:nvPr/>
        </p:nvSpPr>
        <p:spPr>
          <a:xfrm>
            <a:off x="2171854" y="4311568"/>
            <a:ext cx="1988045" cy="215444"/>
          </a:xfrm>
          <a:prstGeom prst="rect">
            <a:avLst/>
          </a:prstGeom>
          <a:noFill/>
        </p:spPr>
        <p:txBody>
          <a:bodyPr wrap="none" rtlCol="0">
            <a:spAutoFit/>
          </a:bodyPr>
          <a:lstStyle/>
          <a:p>
            <a:r>
              <a:rPr lang="en-US" sz="800" dirty="0"/>
              <a:t>Update Status and Transaction information</a:t>
            </a:r>
          </a:p>
        </p:txBody>
      </p:sp>
      <p:sp>
        <p:nvSpPr>
          <p:cNvPr id="57" name="TextBox 56">
            <a:extLst>
              <a:ext uri="{FF2B5EF4-FFF2-40B4-BE49-F238E27FC236}">
                <a16:creationId xmlns:a16="http://schemas.microsoft.com/office/drawing/2014/main" id="{B5C20110-67AE-4161-9702-2AE7AF27F3BC}"/>
              </a:ext>
            </a:extLst>
          </p:cNvPr>
          <p:cNvSpPr txBox="1"/>
          <p:nvPr/>
        </p:nvSpPr>
        <p:spPr>
          <a:xfrm>
            <a:off x="5837294" y="4303943"/>
            <a:ext cx="1988045" cy="215444"/>
          </a:xfrm>
          <a:prstGeom prst="rect">
            <a:avLst/>
          </a:prstGeom>
          <a:noFill/>
        </p:spPr>
        <p:txBody>
          <a:bodyPr wrap="none" rtlCol="0">
            <a:spAutoFit/>
          </a:bodyPr>
          <a:lstStyle/>
          <a:p>
            <a:r>
              <a:rPr lang="en-US" sz="800" dirty="0"/>
              <a:t>Update Status and Transaction information</a:t>
            </a:r>
          </a:p>
        </p:txBody>
      </p:sp>
      <p:sp>
        <p:nvSpPr>
          <p:cNvPr id="58" name="TextBox 57">
            <a:extLst>
              <a:ext uri="{FF2B5EF4-FFF2-40B4-BE49-F238E27FC236}">
                <a16:creationId xmlns:a16="http://schemas.microsoft.com/office/drawing/2014/main" id="{2BF962D4-A20A-4160-8108-F91BE0EE4CC6}"/>
              </a:ext>
            </a:extLst>
          </p:cNvPr>
          <p:cNvSpPr txBox="1"/>
          <p:nvPr/>
        </p:nvSpPr>
        <p:spPr>
          <a:xfrm>
            <a:off x="9644806" y="4296257"/>
            <a:ext cx="1988045" cy="215444"/>
          </a:xfrm>
          <a:prstGeom prst="rect">
            <a:avLst/>
          </a:prstGeom>
          <a:noFill/>
        </p:spPr>
        <p:txBody>
          <a:bodyPr wrap="none" rtlCol="0">
            <a:spAutoFit/>
          </a:bodyPr>
          <a:lstStyle/>
          <a:p>
            <a:r>
              <a:rPr lang="en-US" sz="800" dirty="0"/>
              <a:t>Update Status and Transaction information</a:t>
            </a:r>
          </a:p>
        </p:txBody>
      </p:sp>
      <p:grpSp>
        <p:nvGrpSpPr>
          <p:cNvPr id="59" name="Group 58">
            <a:extLst>
              <a:ext uri="{FF2B5EF4-FFF2-40B4-BE49-F238E27FC236}">
                <a16:creationId xmlns:a16="http://schemas.microsoft.com/office/drawing/2014/main" id="{E12C5C4E-3289-4189-894F-9DEA4E500C68}"/>
              </a:ext>
            </a:extLst>
          </p:cNvPr>
          <p:cNvGrpSpPr/>
          <p:nvPr/>
        </p:nvGrpSpPr>
        <p:grpSpPr>
          <a:xfrm>
            <a:off x="1154171" y="3341688"/>
            <a:ext cx="948967" cy="338011"/>
            <a:chOff x="1154171" y="3341688"/>
            <a:chExt cx="948967" cy="338011"/>
          </a:xfrm>
        </p:grpSpPr>
        <p:sp>
          <p:nvSpPr>
            <p:cNvPr id="56" name="TextBox 55">
              <a:extLst>
                <a:ext uri="{FF2B5EF4-FFF2-40B4-BE49-F238E27FC236}">
                  <a16:creationId xmlns:a16="http://schemas.microsoft.com/office/drawing/2014/main" id="{E6DADEDE-FC67-4944-A87B-F1C98DC4462D}"/>
                </a:ext>
              </a:extLst>
            </p:cNvPr>
            <p:cNvSpPr txBox="1"/>
            <p:nvPr/>
          </p:nvSpPr>
          <p:spPr>
            <a:xfrm rot="19698999">
              <a:off x="1154171" y="3341688"/>
              <a:ext cx="763351" cy="230832"/>
            </a:xfrm>
            <a:prstGeom prst="rect">
              <a:avLst/>
            </a:prstGeom>
            <a:noFill/>
          </p:spPr>
          <p:txBody>
            <a:bodyPr wrap="none" rtlCol="0">
              <a:spAutoFit/>
            </a:bodyPr>
            <a:lstStyle/>
            <a:p>
              <a:r>
                <a:rPr lang="en-US" sz="900" dirty="0"/>
                <a:t>Data Privacy</a:t>
              </a:r>
            </a:p>
          </p:txBody>
        </p:sp>
        <p:sp>
          <p:nvSpPr>
            <p:cNvPr id="60" name="TextBox 59">
              <a:extLst>
                <a:ext uri="{FF2B5EF4-FFF2-40B4-BE49-F238E27FC236}">
                  <a16:creationId xmlns:a16="http://schemas.microsoft.com/office/drawing/2014/main" id="{CF3F0E34-35E5-44FD-8E51-7C83B30FA190}"/>
                </a:ext>
              </a:extLst>
            </p:cNvPr>
            <p:cNvSpPr txBox="1"/>
            <p:nvPr/>
          </p:nvSpPr>
          <p:spPr>
            <a:xfrm rot="19698999">
              <a:off x="1182693" y="3448867"/>
              <a:ext cx="920445" cy="230832"/>
            </a:xfrm>
            <a:prstGeom prst="rect">
              <a:avLst/>
            </a:prstGeom>
            <a:noFill/>
          </p:spPr>
          <p:txBody>
            <a:bodyPr wrap="none" rtlCol="0">
              <a:spAutoFit/>
            </a:bodyPr>
            <a:lstStyle/>
            <a:p>
              <a:r>
                <a:rPr lang="en-US" sz="900" dirty="0"/>
                <a:t>Data Protection</a:t>
              </a:r>
            </a:p>
          </p:txBody>
        </p:sp>
      </p:grpSp>
      <p:grpSp>
        <p:nvGrpSpPr>
          <p:cNvPr id="62" name="Group 61">
            <a:extLst>
              <a:ext uri="{FF2B5EF4-FFF2-40B4-BE49-F238E27FC236}">
                <a16:creationId xmlns:a16="http://schemas.microsoft.com/office/drawing/2014/main" id="{6467D49D-AE8A-406C-963A-6DD29F59D777}"/>
              </a:ext>
            </a:extLst>
          </p:cNvPr>
          <p:cNvGrpSpPr/>
          <p:nvPr/>
        </p:nvGrpSpPr>
        <p:grpSpPr>
          <a:xfrm>
            <a:off x="4731885" y="3346002"/>
            <a:ext cx="948967" cy="338011"/>
            <a:chOff x="1154171" y="3341688"/>
            <a:chExt cx="948967" cy="338011"/>
          </a:xfrm>
        </p:grpSpPr>
        <p:sp>
          <p:nvSpPr>
            <p:cNvPr id="63" name="TextBox 62">
              <a:extLst>
                <a:ext uri="{FF2B5EF4-FFF2-40B4-BE49-F238E27FC236}">
                  <a16:creationId xmlns:a16="http://schemas.microsoft.com/office/drawing/2014/main" id="{9AC35764-1E63-4A12-BD05-D89D84FE9168}"/>
                </a:ext>
              </a:extLst>
            </p:cNvPr>
            <p:cNvSpPr txBox="1"/>
            <p:nvPr/>
          </p:nvSpPr>
          <p:spPr>
            <a:xfrm rot="19698999">
              <a:off x="1154171" y="3341688"/>
              <a:ext cx="763351" cy="230832"/>
            </a:xfrm>
            <a:prstGeom prst="rect">
              <a:avLst/>
            </a:prstGeom>
            <a:noFill/>
          </p:spPr>
          <p:txBody>
            <a:bodyPr wrap="none" rtlCol="0">
              <a:spAutoFit/>
            </a:bodyPr>
            <a:lstStyle/>
            <a:p>
              <a:r>
                <a:rPr lang="en-US" sz="900" dirty="0"/>
                <a:t>Data Privacy</a:t>
              </a:r>
            </a:p>
          </p:txBody>
        </p:sp>
        <p:sp>
          <p:nvSpPr>
            <p:cNvPr id="64" name="TextBox 63">
              <a:extLst>
                <a:ext uri="{FF2B5EF4-FFF2-40B4-BE49-F238E27FC236}">
                  <a16:creationId xmlns:a16="http://schemas.microsoft.com/office/drawing/2014/main" id="{D25BB3D8-CF7D-4C70-9254-01C288B12AC2}"/>
                </a:ext>
              </a:extLst>
            </p:cNvPr>
            <p:cNvSpPr txBox="1"/>
            <p:nvPr/>
          </p:nvSpPr>
          <p:spPr>
            <a:xfrm rot="19698999">
              <a:off x="1182693" y="3448867"/>
              <a:ext cx="920445" cy="230832"/>
            </a:xfrm>
            <a:prstGeom prst="rect">
              <a:avLst/>
            </a:prstGeom>
            <a:noFill/>
          </p:spPr>
          <p:txBody>
            <a:bodyPr wrap="none" rtlCol="0">
              <a:spAutoFit/>
            </a:bodyPr>
            <a:lstStyle/>
            <a:p>
              <a:r>
                <a:rPr lang="en-US" sz="900" dirty="0"/>
                <a:t>Data Protection</a:t>
              </a:r>
            </a:p>
          </p:txBody>
        </p:sp>
      </p:grpSp>
      <p:grpSp>
        <p:nvGrpSpPr>
          <p:cNvPr id="65" name="Group 64">
            <a:extLst>
              <a:ext uri="{FF2B5EF4-FFF2-40B4-BE49-F238E27FC236}">
                <a16:creationId xmlns:a16="http://schemas.microsoft.com/office/drawing/2014/main" id="{CAF66A93-D2F4-49C0-B291-EBE1FED39533}"/>
              </a:ext>
            </a:extLst>
          </p:cNvPr>
          <p:cNvGrpSpPr/>
          <p:nvPr/>
        </p:nvGrpSpPr>
        <p:grpSpPr>
          <a:xfrm>
            <a:off x="8543958" y="3312272"/>
            <a:ext cx="948967" cy="338011"/>
            <a:chOff x="1154171" y="3341688"/>
            <a:chExt cx="948967" cy="338011"/>
          </a:xfrm>
        </p:grpSpPr>
        <p:sp>
          <p:nvSpPr>
            <p:cNvPr id="66" name="TextBox 65">
              <a:extLst>
                <a:ext uri="{FF2B5EF4-FFF2-40B4-BE49-F238E27FC236}">
                  <a16:creationId xmlns:a16="http://schemas.microsoft.com/office/drawing/2014/main" id="{5D2D2268-2A49-4F0D-AD9B-325F5B4C3389}"/>
                </a:ext>
              </a:extLst>
            </p:cNvPr>
            <p:cNvSpPr txBox="1"/>
            <p:nvPr/>
          </p:nvSpPr>
          <p:spPr>
            <a:xfrm rot="19698999">
              <a:off x="1154171" y="3341688"/>
              <a:ext cx="763351" cy="230832"/>
            </a:xfrm>
            <a:prstGeom prst="rect">
              <a:avLst/>
            </a:prstGeom>
            <a:noFill/>
          </p:spPr>
          <p:txBody>
            <a:bodyPr wrap="none" rtlCol="0">
              <a:spAutoFit/>
            </a:bodyPr>
            <a:lstStyle/>
            <a:p>
              <a:r>
                <a:rPr lang="en-US" sz="900" dirty="0"/>
                <a:t>Data Privacy</a:t>
              </a:r>
            </a:p>
          </p:txBody>
        </p:sp>
        <p:sp>
          <p:nvSpPr>
            <p:cNvPr id="67" name="TextBox 66">
              <a:extLst>
                <a:ext uri="{FF2B5EF4-FFF2-40B4-BE49-F238E27FC236}">
                  <a16:creationId xmlns:a16="http://schemas.microsoft.com/office/drawing/2014/main" id="{449FC756-B7C9-49A2-86D7-E9774B13F860}"/>
                </a:ext>
              </a:extLst>
            </p:cNvPr>
            <p:cNvSpPr txBox="1"/>
            <p:nvPr/>
          </p:nvSpPr>
          <p:spPr>
            <a:xfrm rot="19698999">
              <a:off x="1182693" y="3448867"/>
              <a:ext cx="920445" cy="230832"/>
            </a:xfrm>
            <a:prstGeom prst="rect">
              <a:avLst/>
            </a:prstGeom>
            <a:noFill/>
          </p:spPr>
          <p:txBody>
            <a:bodyPr wrap="none" rtlCol="0">
              <a:spAutoFit/>
            </a:bodyPr>
            <a:lstStyle/>
            <a:p>
              <a:r>
                <a:rPr lang="en-US" sz="900" dirty="0"/>
                <a:t>Data Protection</a:t>
              </a:r>
            </a:p>
          </p:txBody>
        </p:sp>
      </p:grpSp>
      <p:pic>
        <p:nvPicPr>
          <p:cNvPr id="69" name="Picture 68"/>
          <p:cNvPicPr>
            <a:picLocks noChangeAspect="1"/>
          </p:cNvPicPr>
          <p:nvPr/>
        </p:nvPicPr>
        <p:blipFill>
          <a:blip r:embed="rId4"/>
          <a:stretch>
            <a:fillRect/>
          </a:stretch>
        </p:blipFill>
        <p:spPr>
          <a:xfrm>
            <a:off x="244182" y="159142"/>
            <a:ext cx="2183529" cy="611559"/>
          </a:xfrm>
          <a:prstGeom prst="rect">
            <a:avLst/>
          </a:prstGeom>
        </p:spPr>
      </p:pic>
    </p:spTree>
    <p:extLst>
      <p:ext uri="{BB962C8B-B14F-4D97-AF65-F5344CB8AC3E}">
        <p14:creationId xmlns:p14="http://schemas.microsoft.com/office/powerpoint/2010/main" val="342646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0" y="6435089"/>
            <a:ext cx="12192000" cy="45720"/>
          </a:xfrm>
          <a:custGeom>
            <a:avLst/>
            <a:gdLst/>
            <a:ahLst/>
            <a:cxnLst/>
            <a:rect l="l" t="t" r="r" b="b"/>
            <a:pathLst>
              <a:path w="16256000" h="60959">
                <a:moveTo>
                  <a:pt x="0" y="60959"/>
                </a:moveTo>
                <a:lnTo>
                  <a:pt x="16256000" y="60959"/>
                </a:lnTo>
                <a:lnTo>
                  <a:pt x="16256000" y="0"/>
                </a:lnTo>
                <a:lnTo>
                  <a:pt x="0" y="0"/>
                </a:lnTo>
                <a:lnTo>
                  <a:pt x="0" y="60959"/>
                </a:lnTo>
                <a:close/>
              </a:path>
            </a:pathLst>
          </a:custGeom>
          <a:solidFill>
            <a:srgbClr val="F5821F"/>
          </a:solidFill>
        </p:spPr>
        <p:txBody>
          <a:bodyPr wrap="square" lIns="0" tIns="0" rIns="0" bIns="0" rtlCol="0"/>
          <a:lstStyle/>
          <a:p>
            <a:endParaRPr sz="1350"/>
          </a:p>
        </p:txBody>
      </p:sp>
      <p:sp>
        <p:nvSpPr>
          <p:cNvPr id="24" name="Rectangle 23">
            <a:extLst>
              <a:ext uri="{FF2B5EF4-FFF2-40B4-BE49-F238E27FC236}">
                <a16:creationId xmlns:a16="http://schemas.microsoft.com/office/drawing/2014/main" id="{CD8D4471-B1BF-4C7B-A19C-AA28BBE549A6}"/>
              </a:ext>
            </a:extLst>
          </p:cNvPr>
          <p:cNvSpPr/>
          <p:nvPr/>
        </p:nvSpPr>
        <p:spPr>
          <a:xfrm>
            <a:off x="258646" y="1058643"/>
            <a:ext cx="2038380" cy="369332"/>
          </a:xfrm>
          <a:prstGeom prst="rect">
            <a:avLst/>
          </a:prstGeom>
        </p:spPr>
        <p:txBody>
          <a:bodyPr wrap="square">
            <a:spAutoFit/>
          </a:bodyPr>
          <a:lstStyle/>
          <a:p>
            <a:r>
              <a:rPr lang="en-US" b="1" dirty="0">
                <a:solidFill>
                  <a:schemeClr val="accent2">
                    <a:lumMod val="75000"/>
                  </a:schemeClr>
                </a:solidFill>
                <a:latin typeface="Open Sans"/>
              </a:rPr>
              <a:t>What is Missing?</a:t>
            </a:r>
            <a:endParaRPr lang="en-US" dirty="0"/>
          </a:p>
        </p:txBody>
      </p:sp>
      <p:sp>
        <p:nvSpPr>
          <p:cNvPr id="25" name="TextBox 24">
            <a:extLst>
              <a:ext uri="{FF2B5EF4-FFF2-40B4-BE49-F238E27FC236}">
                <a16:creationId xmlns:a16="http://schemas.microsoft.com/office/drawing/2014/main" id="{41ED536A-18C9-429A-A19D-F1F8648874DF}"/>
              </a:ext>
            </a:extLst>
          </p:cNvPr>
          <p:cNvSpPr txBox="1"/>
          <p:nvPr/>
        </p:nvSpPr>
        <p:spPr>
          <a:xfrm>
            <a:off x="258646" y="1427975"/>
            <a:ext cx="5103929" cy="5000728"/>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dirty="0"/>
              <a:t>Single Transit Corridor – Fast tracking transit handover at Entry / Exit Border Stations</a:t>
            </a:r>
          </a:p>
          <a:p>
            <a:pPr marL="285750" indent="-285750">
              <a:lnSpc>
                <a:spcPct val="200000"/>
              </a:lnSpc>
              <a:buFont typeface="Arial" panose="020B0604020202020204" pitchFamily="34" charset="0"/>
              <a:buChar char="•"/>
            </a:pPr>
            <a:r>
              <a:rPr lang="en-US" dirty="0"/>
              <a:t>Shared Transit Information from Port of Origin</a:t>
            </a:r>
          </a:p>
          <a:p>
            <a:pPr marL="285750" indent="-285750">
              <a:lnSpc>
                <a:spcPct val="200000"/>
              </a:lnSpc>
              <a:buFont typeface="Arial" panose="020B0604020202020204" pitchFamily="34" charset="0"/>
              <a:buChar char="•"/>
            </a:pPr>
            <a:r>
              <a:rPr lang="en-US" dirty="0"/>
              <a:t>Data Privacy on Shared Transit Ledger – Controlling country specific data on shared network</a:t>
            </a:r>
          </a:p>
          <a:p>
            <a:pPr marL="285750" indent="-285750">
              <a:lnSpc>
                <a:spcPct val="200000"/>
              </a:lnSpc>
              <a:buFont typeface="Arial" panose="020B0604020202020204" pitchFamily="34" charset="0"/>
              <a:buChar char="•"/>
            </a:pPr>
            <a:r>
              <a:rPr lang="en-US" dirty="0"/>
              <a:t>Immutable transaction for increased transparency and increased trade facilitation between countries.</a:t>
            </a:r>
          </a:p>
        </p:txBody>
      </p:sp>
      <p:pic>
        <p:nvPicPr>
          <p:cNvPr id="26" name="Picture 25">
            <a:extLst>
              <a:ext uri="{FF2B5EF4-FFF2-40B4-BE49-F238E27FC236}">
                <a16:creationId xmlns:a16="http://schemas.microsoft.com/office/drawing/2014/main" id="{65D1B651-B613-4BFE-B0F4-63A57FD7CC48}"/>
              </a:ext>
            </a:extLst>
          </p:cNvPr>
          <p:cNvPicPr>
            <a:picLocks noChangeAspect="1"/>
          </p:cNvPicPr>
          <p:nvPr/>
        </p:nvPicPr>
        <p:blipFill>
          <a:blip r:embed="rId2"/>
          <a:stretch>
            <a:fillRect/>
          </a:stretch>
        </p:blipFill>
        <p:spPr>
          <a:xfrm>
            <a:off x="5069205" y="21003"/>
            <a:ext cx="7122795" cy="6404629"/>
          </a:xfrm>
          <a:prstGeom prst="rect">
            <a:avLst/>
          </a:prstGeom>
        </p:spPr>
      </p:pic>
    </p:spTree>
    <p:extLst>
      <p:ext uri="{BB962C8B-B14F-4D97-AF65-F5344CB8AC3E}">
        <p14:creationId xmlns:p14="http://schemas.microsoft.com/office/powerpoint/2010/main" val="3000831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0" y="6435089"/>
            <a:ext cx="12192000" cy="45720"/>
          </a:xfrm>
          <a:custGeom>
            <a:avLst/>
            <a:gdLst/>
            <a:ahLst/>
            <a:cxnLst/>
            <a:rect l="l" t="t" r="r" b="b"/>
            <a:pathLst>
              <a:path w="16256000" h="60959">
                <a:moveTo>
                  <a:pt x="0" y="60959"/>
                </a:moveTo>
                <a:lnTo>
                  <a:pt x="16256000" y="60959"/>
                </a:lnTo>
                <a:lnTo>
                  <a:pt x="16256000" y="0"/>
                </a:lnTo>
                <a:lnTo>
                  <a:pt x="0" y="0"/>
                </a:lnTo>
                <a:lnTo>
                  <a:pt x="0" y="60959"/>
                </a:lnTo>
                <a:close/>
              </a:path>
            </a:pathLst>
          </a:custGeom>
          <a:solidFill>
            <a:srgbClr val="F5821F"/>
          </a:solidFill>
        </p:spPr>
        <p:txBody>
          <a:bodyPr wrap="square" lIns="0" tIns="0" rIns="0" bIns="0" rtlCol="0"/>
          <a:lstStyle/>
          <a:p>
            <a:endParaRPr sz="1350"/>
          </a:p>
        </p:txBody>
      </p:sp>
      <p:sp>
        <p:nvSpPr>
          <p:cNvPr id="27" name="Title 1">
            <a:extLst>
              <a:ext uri="{FF2B5EF4-FFF2-40B4-BE49-F238E27FC236}">
                <a16:creationId xmlns:a16="http://schemas.microsoft.com/office/drawing/2014/main" id="{C9BC7904-E7BD-4981-9A71-D79FCA2FD1E6}"/>
              </a:ext>
            </a:extLst>
          </p:cNvPr>
          <p:cNvSpPr txBox="1">
            <a:spLocks/>
          </p:cNvSpPr>
          <p:nvPr/>
        </p:nvSpPr>
        <p:spPr>
          <a:xfrm>
            <a:off x="1299229" y="201626"/>
            <a:ext cx="9435837" cy="803254"/>
          </a:xfrm>
          <a:prstGeom prst="rect">
            <a:avLst/>
          </a:prstGeom>
        </p:spPr>
        <p:txBody>
          <a:bodyPr>
            <a:norm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1800" b="1" dirty="0">
                <a:solidFill>
                  <a:schemeClr val="accent2">
                    <a:lumMod val="75000"/>
                  </a:schemeClr>
                </a:solidFill>
                <a:latin typeface="Open Sans"/>
                <a:ea typeface="+mn-ea"/>
                <a:cs typeface="+mn-cs"/>
              </a:rPr>
              <a:t>Application of Blockchain in Logistics and Supply Chain</a:t>
            </a:r>
          </a:p>
        </p:txBody>
      </p:sp>
      <p:sp>
        <p:nvSpPr>
          <p:cNvPr id="31" name="Rectangle 30">
            <a:extLst>
              <a:ext uri="{FF2B5EF4-FFF2-40B4-BE49-F238E27FC236}">
                <a16:creationId xmlns:a16="http://schemas.microsoft.com/office/drawing/2014/main" id="{158A2227-EF99-4F69-B912-7259DCD864F6}"/>
              </a:ext>
            </a:extLst>
          </p:cNvPr>
          <p:cNvSpPr/>
          <p:nvPr/>
        </p:nvSpPr>
        <p:spPr>
          <a:xfrm>
            <a:off x="1397052" y="1502007"/>
            <a:ext cx="2661004" cy="369332"/>
          </a:xfrm>
          <a:prstGeom prst="rect">
            <a:avLst/>
          </a:prstGeom>
        </p:spPr>
        <p:txBody>
          <a:bodyPr wrap="square">
            <a:spAutoFit/>
          </a:bodyPr>
          <a:lstStyle/>
          <a:p>
            <a:pPr marL="0" lvl="1">
              <a:spcAft>
                <a:spcPts val="600"/>
              </a:spcAft>
            </a:pPr>
            <a:r>
              <a:rPr lang="en-US" b="1" dirty="0"/>
              <a:t>Efficient Shipping Process</a:t>
            </a:r>
          </a:p>
        </p:txBody>
      </p:sp>
      <p:grpSp>
        <p:nvGrpSpPr>
          <p:cNvPr id="33" name="Group 32">
            <a:extLst>
              <a:ext uri="{FF2B5EF4-FFF2-40B4-BE49-F238E27FC236}">
                <a16:creationId xmlns:a16="http://schemas.microsoft.com/office/drawing/2014/main" id="{069CAB0D-4894-4F8A-A68D-B45BD4A5CDA5}"/>
              </a:ext>
            </a:extLst>
          </p:cNvPr>
          <p:cNvGrpSpPr/>
          <p:nvPr/>
        </p:nvGrpSpPr>
        <p:grpSpPr>
          <a:xfrm>
            <a:off x="10109692" y="247666"/>
            <a:ext cx="1645502" cy="456446"/>
            <a:chOff x="332012" y="342901"/>
            <a:chExt cx="1645502" cy="456446"/>
          </a:xfrm>
        </p:grpSpPr>
        <p:sp>
          <p:nvSpPr>
            <p:cNvPr id="34" name="object 2"/>
            <p:cNvSpPr/>
            <p:nvPr/>
          </p:nvSpPr>
          <p:spPr>
            <a:xfrm>
              <a:off x="332012" y="342901"/>
              <a:ext cx="962958" cy="313496"/>
            </a:xfrm>
            <a:prstGeom prst="rect">
              <a:avLst/>
            </a:prstGeom>
            <a:blipFill>
              <a:blip r:embed="rId2" cstate="print"/>
              <a:stretch>
                <a:fillRect/>
              </a:stretch>
            </a:blipFill>
          </p:spPr>
          <p:txBody>
            <a:bodyPr wrap="square" lIns="0" tIns="0" rIns="0" bIns="0" rtlCol="0"/>
            <a:lstStyle/>
            <a:p>
              <a:endParaRPr sz="1350"/>
            </a:p>
          </p:txBody>
        </p:sp>
        <p:sp>
          <p:nvSpPr>
            <p:cNvPr id="35" name="object 3"/>
            <p:cNvSpPr/>
            <p:nvPr/>
          </p:nvSpPr>
          <p:spPr>
            <a:xfrm>
              <a:off x="1374625" y="495309"/>
              <a:ext cx="109538" cy="158591"/>
            </a:xfrm>
            <a:custGeom>
              <a:avLst/>
              <a:gdLst/>
              <a:ahLst/>
              <a:cxnLst/>
              <a:rect l="l" t="t" r="r" b="b"/>
              <a:pathLst>
                <a:path w="146050" h="211455">
                  <a:moveTo>
                    <a:pt x="62564" y="0"/>
                  </a:moveTo>
                  <a:lnTo>
                    <a:pt x="8652" y="0"/>
                  </a:lnTo>
                  <a:lnTo>
                    <a:pt x="5833" y="1066"/>
                  </a:lnTo>
                  <a:lnTo>
                    <a:pt x="3399" y="3251"/>
                  </a:lnTo>
                  <a:lnTo>
                    <a:pt x="1159" y="5295"/>
                  </a:lnTo>
                  <a:lnTo>
                    <a:pt x="0" y="8712"/>
                  </a:lnTo>
                  <a:lnTo>
                    <a:pt x="68" y="202526"/>
                  </a:lnTo>
                  <a:lnTo>
                    <a:pt x="1159" y="205739"/>
                  </a:lnTo>
                  <a:lnTo>
                    <a:pt x="3496" y="207873"/>
                  </a:lnTo>
                  <a:lnTo>
                    <a:pt x="5833" y="209956"/>
                  </a:lnTo>
                  <a:lnTo>
                    <a:pt x="8652" y="211035"/>
                  </a:lnTo>
                  <a:lnTo>
                    <a:pt x="73562" y="211035"/>
                  </a:lnTo>
                  <a:lnTo>
                    <a:pt x="111814" y="202526"/>
                  </a:lnTo>
                  <a:lnTo>
                    <a:pt x="138545" y="178244"/>
                  </a:lnTo>
                  <a:lnTo>
                    <a:pt x="40047" y="178244"/>
                  </a:lnTo>
                  <a:lnTo>
                    <a:pt x="40047" y="118236"/>
                  </a:lnTo>
                  <a:lnTo>
                    <a:pt x="137818" y="118236"/>
                  </a:lnTo>
                  <a:lnTo>
                    <a:pt x="137443" y="117576"/>
                  </a:lnTo>
                  <a:lnTo>
                    <a:pt x="133887" y="113283"/>
                  </a:lnTo>
                  <a:lnTo>
                    <a:pt x="130344" y="108965"/>
                  </a:lnTo>
                  <a:lnTo>
                    <a:pt x="105579" y="97066"/>
                  </a:lnTo>
                  <a:lnTo>
                    <a:pt x="110024" y="95288"/>
                  </a:lnTo>
                  <a:lnTo>
                    <a:pt x="113961" y="93027"/>
                  </a:lnTo>
                  <a:lnTo>
                    <a:pt x="117466" y="90195"/>
                  </a:lnTo>
                  <a:lnTo>
                    <a:pt x="120908" y="87363"/>
                  </a:lnTo>
                  <a:lnTo>
                    <a:pt x="121304" y="86918"/>
                  </a:lnTo>
                  <a:lnTo>
                    <a:pt x="40047" y="86918"/>
                  </a:lnTo>
                  <a:lnTo>
                    <a:pt x="40047" y="32105"/>
                  </a:lnTo>
                  <a:lnTo>
                    <a:pt x="129892" y="32105"/>
                  </a:lnTo>
                  <a:lnTo>
                    <a:pt x="125772" y="23101"/>
                  </a:lnTo>
                  <a:lnTo>
                    <a:pt x="87081" y="1827"/>
                  </a:lnTo>
                  <a:lnTo>
                    <a:pt x="71443" y="202"/>
                  </a:lnTo>
                  <a:lnTo>
                    <a:pt x="62564" y="0"/>
                  </a:lnTo>
                  <a:close/>
                </a:path>
                <a:path w="146050" h="211455">
                  <a:moveTo>
                    <a:pt x="137818" y="118236"/>
                  </a:moveTo>
                  <a:lnTo>
                    <a:pt x="71720" y="118236"/>
                  </a:lnTo>
                  <a:lnTo>
                    <a:pt x="77791" y="118948"/>
                  </a:lnTo>
                  <a:lnTo>
                    <a:pt x="87100" y="121754"/>
                  </a:lnTo>
                  <a:lnTo>
                    <a:pt x="103077" y="144335"/>
                  </a:lnTo>
                  <a:lnTo>
                    <a:pt x="103077" y="153898"/>
                  </a:lnTo>
                  <a:lnTo>
                    <a:pt x="83912" y="176352"/>
                  </a:lnTo>
                  <a:lnTo>
                    <a:pt x="80039" y="177634"/>
                  </a:lnTo>
                  <a:lnTo>
                    <a:pt x="75226" y="178244"/>
                  </a:lnTo>
                  <a:lnTo>
                    <a:pt x="138545" y="178244"/>
                  </a:lnTo>
                  <a:lnTo>
                    <a:pt x="140554" y="174243"/>
                  </a:lnTo>
                  <a:lnTo>
                    <a:pt x="144504" y="162051"/>
                  </a:lnTo>
                  <a:lnTo>
                    <a:pt x="145482" y="155244"/>
                  </a:lnTo>
                  <a:lnTo>
                    <a:pt x="145375" y="139941"/>
                  </a:lnTo>
                  <a:lnTo>
                    <a:pt x="144428" y="134111"/>
                  </a:lnTo>
                  <a:lnTo>
                    <a:pt x="140288" y="122580"/>
                  </a:lnTo>
                  <a:lnTo>
                    <a:pt x="137818" y="118236"/>
                  </a:lnTo>
                  <a:close/>
                </a:path>
                <a:path w="146050" h="211455">
                  <a:moveTo>
                    <a:pt x="129892" y="32105"/>
                  </a:moveTo>
                  <a:lnTo>
                    <a:pt x="66996" y="32105"/>
                  </a:lnTo>
                  <a:lnTo>
                    <a:pt x="72076" y="32740"/>
                  </a:lnTo>
                  <a:lnTo>
                    <a:pt x="79620" y="35115"/>
                  </a:lnTo>
                  <a:lnTo>
                    <a:pt x="92650" y="54622"/>
                  </a:lnTo>
                  <a:lnTo>
                    <a:pt x="92650" y="62674"/>
                  </a:lnTo>
                  <a:lnTo>
                    <a:pt x="68749" y="86918"/>
                  </a:lnTo>
                  <a:lnTo>
                    <a:pt x="121304" y="86918"/>
                  </a:lnTo>
                  <a:lnTo>
                    <a:pt x="131614" y="68084"/>
                  </a:lnTo>
                  <a:lnTo>
                    <a:pt x="132884" y="63588"/>
                  </a:lnTo>
                  <a:lnTo>
                    <a:pt x="133505" y="58864"/>
                  </a:lnTo>
                  <a:lnTo>
                    <a:pt x="133433" y="44081"/>
                  </a:lnTo>
                  <a:lnTo>
                    <a:pt x="131944" y="36588"/>
                  </a:lnTo>
                  <a:lnTo>
                    <a:pt x="129892" y="32105"/>
                  </a:lnTo>
                  <a:close/>
                </a:path>
              </a:pathLst>
            </a:custGeom>
            <a:solidFill>
              <a:srgbClr val="F5821F"/>
            </a:solidFill>
          </p:spPr>
          <p:txBody>
            <a:bodyPr wrap="square" lIns="0" tIns="0" rIns="0" bIns="0" rtlCol="0"/>
            <a:lstStyle/>
            <a:p>
              <a:endParaRPr sz="1350"/>
            </a:p>
          </p:txBody>
        </p:sp>
        <p:sp>
          <p:nvSpPr>
            <p:cNvPr id="36" name="object 4"/>
            <p:cNvSpPr/>
            <p:nvPr/>
          </p:nvSpPr>
          <p:spPr>
            <a:xfrm>
              <a:off x="1508313" y="495309"/>
              <a:ext cx="111919" cy="159068"/>
            </a:xfrm>
            <a:custGeom>
              <a:avLst/>
              <a:gdLst/>
              <a:ahLst/>
              <a:cxnLst/>
              <a:rect l="l" t="t" r="r" b="b"/>
              <a:pathLst>
                <a:path w="149225" h="212090">
                  <a:moveTo>
                    <a:pt x="8686" y="0"/>
                  </a:moveTo>
                  <a:lnTo>
                    <a:pt x="5803" y="1066"/>
                  </a:lnTo>
                  <a:lnTo>
                    <a:pt x="3467" y="3162"/>
                  </a:lnTo>
                  <a:lnTo>
                    <a:pt x="1155" y="5295"/>
                  </a:lnTo>
                  <a:lnTo>
                    <a:pt x="0" y="8737"/>
                  </a:lnTo>
                  <a:lnTo>
                    <a:pt x="0" y="206248"/>
                  </a:lnTo>
                  <a:lnTo>
                    <a:pt x="309" y="207264"/>
                  </a:lnTo>
                  <a:lnTo>
                    <a:pt x="1511" y="208978"/>
                  </a:lnTo>
                  <a:lnTo>
                    <a:pt x="2654" y="209677"/>
                  </a:lnTo>
                  <a:lnTo>
                    <a:pt x="4178" y="210210"/>
                  </a:lnTo>
                  <a:lnTo>
                    <a:pt x="5714" y="210781"/>
                  </a:lnTo>
                  <a:lnTo>
                    <a:pt x="7823" y="211213"/>
                  </a:lnTo>
                  <a:lnTo>
                    <a:pt x="10490" y="211569"/>
                  </a:lnTo>
                  <a:lnTo>
                    <a:pt x="13131" y="211848"/>
                  </a:lnTo>
                  <a:lnTo>
                    <a:pt x="16370" y="212026"/>
                  </a:lnTo>
                  <a:lnTo>
                    <a:pt x="24396" y="212026"/>
                  </a:lnTo>
                  <a:lnTo>
                    <a:pt x="36487" y="210210"/>
                  </a:lnTo>
                  <a:lnTo>
                    <a:pt x="38023" y="209677"/>
                  </a:lnTo>
                  <a:lnTo>
                    <a:pt x="39154" y="208978"/>
                  </a:lnTo>
                  <a:lnTo>
                    <a:pt x="40474" y="207238"/>
                  </a:lnTo>
                  <a:lnTo>
                    <a:pt x="40843" y="206248"/>
                  </a:lnTo>
                  <a:lnTo>
                    <a:pt x="40843" y="124764"/>
                  </a:lnTo>
                  <a:lnTo>
                    <a:pt x="114403" y="124764"/>
                  </a:lnTo>
                  <a:lnTo>
                    <a:pt x="99669" y="112864"/>
                  </a:lnTo>
                  <a:lnTo>
                    <a:pt x="105879" y="110807"/>
                  </a:lnTo>
                  <a:lnTo>
                    <a:pt x="128677" y="92633"/>
                  </a:lnTo>
                  <a:lnTo>
                    <a:pt x="40843" y="92633"/>
                  </a:lnTo>
                  <a:lnTo>
                    <a:pt x="40843" y="32766"/>
                  </a:lnTo>
                  <a:lnTo>
                    <a:pt x="133992" y="32766"/>
                  </a:lnTo>
                  <a:lnTo>
                    <a:pt x="132676" y="29159"/>
                  </a:lnTo>
                  <a:lnTo>
                    <a:pt x="101828" y="4406"/>
                  </a:lnTo>
                  <a:lnTo>
                    <a:pt x="73723" y="114"/>
                  </a:lnTo>
                  <a:lnTo>
                    <a:pt x="8686" y="0"/>
                  </a:lnTo>
                  <a:close/>
                </a:path>
                <a:path w="149225" h="212090">
                  <a:moveTo>
                    <a:pt x="114403" y="124764"/>
                  </a:moveTo>
                  <a:lnTo>
                    <a:pt x="57924" y="124764"/>
                  </a:lnTo>
                  <a:lnTo>
                    <a:pt x="61747" y="125450"/>
                  </a:lnTo>
                  <a:lnTo>
                    <a:pt x="68389" y="128308"/>
                  </a:lnTo>
                  <a:lnTo>
                    <a:pt x="71285" y="130416"/>
                  </a:lnTo>
                  <a:lnTo>
                    <a:pt x="76326" y="135953"/>
                  </a:lnTo>
                  <a:lnTo>
                    <a:pt x="78663" y="139369"/>
                  </a:lnTo>
                  <a:lnTo>
                    <a:pt x="80708" y="143522"/>
                  </a:lnTo>
                  <a:lnTo>
                    <a:pt x="82791" y="147662"/>
                  </a:lnTo>
                  <a:lnTo>
                    <a:pt x="84899" y="152374"/>
                  </a:lnTo>
                  <a:lnTo>
                    <a:pt x="87071" y="157708"/>
                  </a:lnTo>
                  <a:lnTo>
                    <a:pt x="105105" y="204838"/>
                  </a:lnTo>
                  <a:lnTo>
                    <a:pt x="105577" y="206248"/>
                  </a:lnTo>
                  <a:lnTo>
                    <a:pt x="106044" y="207264"/>
                  </a:lnTo>
                  <a:lnTo>
                    <a:pt x="106641" y="208216"/>
                  </a:lnTo>
                  <a:lnTo>
                    <a:pt x="107289" y="209130"/>
                  </a:lnTo>
                  <a:lnTo>
                    <a:pt x="108330" y="209918"/>
                  </a:lnTo>
                  <a:lnTo>
                    <a:pt x="109854" y="210477"/>
                  </a:lnTo>
                  <a:lnTo>
                    <a:pt x="111340" y="211074"/>
                  </a:lnTo>
                  <a:lnTo>
                    <a:pt x="113385" y="211480"/>
                  </a:lnTo>
                  <a:lnTo>
                    <a:pt x="115976" y="211683"/>
                  </a:lnTo>
                  <a:lnTo>
                    <a:pt x="118567" y="211924"/>
                  </a:lnTo>
                  <a:lnTo>
                    <a:pt x="135648" y="211924"/>
                  </a:lnTo>
                  <a:lnTo>
                    <a:pt x="138645" y="211683"/>
                  </a:lnTo>
                  <a:lnTo>
                    <a:pt x="141655" y="211480"/>
                  </a:lnTo>
                  <a:lnTo>
                    <a:pt x="143989" y="211074"/>
                  </a:lnTo>
                  <a:lnTo>
                    <a:pt x="147027" y="210019"/>
                  </a:lnTo>
                  <a:lnTo>
                    <a:pt x="147980" y="209296"/>
                  </a:lnTo>
                  <a:lnTo>
                    <a:pt x="148399" y="208495"/>
                  </a:lnTo>
                  <a:lnTo>
                    <a:pt x="148831" y="207733"/>
                  </a:lnTo>
                  <a:lnTo>
                    <a:pt x="148929" y="207238"/>
                  </a:lnTo>
                  <a:lnTo>
                    <a:pt x="149034" y="204393"/>
                  </a:lnTo>
                  <a:lnTo>
                    <a:pt x="148780" y="202920"/>
                  </a:lnTo>
                  <a:lnTo>
                    <a:pt x="148234" y="201028"/>
                  </a:lnTo>
                  <a:lnTo>
                    <a:pt x="147739" y="199136"/>
                  </a:lnTo>
                  <a:lnTo>
                    <a:pt x="146723" y="196100"/>
                  </a:lnTo>
                  <a:lnTo>
                    <a:pt x="145173" y="191973"/>
                  </a:lnTo>
                  <a:lnTo>
                    <a:pt x="128219" y="150368"/>
                  </a:lnTo>
                  <a:lnTo>
                    <a:pt x="126276" y="145389"/>
                  </a:lnTo>
                  <a:lnTo>
                    <a:pt x="124244" y="140893"/>
                  </a:lnTo>
                  <a:lnTo>
                    <a:pt x="122186" y="136918"/>
                  </a:lnTo>
                  <a:lnTo>
                    <a:pt x="120078" y="132943"/>
                  </a:lnTo>
                  <a:lnTo>
                    <a:pt x="117906" y="129413"/>
                  </a:lnTo>
                  <a:lnTo>
                    <a:pt x="114403" y="124764"/>
                  </a:lnTo>
                  <a:close/>
                </a:path>
                <a:path w="149225" h="212090">
                  <a:moveTo>
                    <a:pt x="133992" y="32766"/>
                  </a:moveTo>
                  <a:lnTo>
                    <a:pt x="63804" y="32766"/>
                  </a:lnTo>
                  <a:lnTo>
                    <a:pt x="67449" y="32943"/>
                  </a:lnTo>
                  <a:lnTo>
                    <a:pt x="72732" y="33578"/>
                  </a:lnTo>
                  <a:lnTo>
                    <a:pt x="96418" y="55308"/>
                  </a:lnTo>
                  <a:lnTo>
                    <a:pt x="96418" y="66865"/>
                  </a:lnTo>
                  <a:lnTo>
                    <a:pt x="67436" y="92633"/>
                  </a:lnTo>
                  <a:lnTo>
                    <a:pt x="128677" y="92633"/>
                  </a:lnTo>
                  <a:lnTo>
                    <a:pt x="138645" y="64973"/>
                  </a:lnTo>
                  <a:lnTo>
                    <a:pt x="138637" y="49479"/>
                  </a:lnTo>
                  <a:lnTo>
                    <a:pt x="137452" y="42087"/>
                  </a:lnTo>
                  <a:lnTo>
                    <a:pt x="135039" y="35636"/>
                  </a:lnTo>
                  <a:lnTo>
                    <a:pt x="133992" y="32766"/>
                  </a:lnTo>
                  <a:close/>
                </a:path>
              </a:pathLst>
            </a:custGeom>
            <a:solidFill>
              <a:srgbClr val="F5821F"/>
            </a:solidFill>
          </p:spPr>
          <p:txBody>
            <a:bodyPr wrap="square" lIns="0" tIns="0" rIns="0" bIns="0" rtlCol="0"/>
            <a:lstStyle/>
            <a:p>
              <a:endParaRPr sz="1350"/>
            </a:p>
          </p:txBody>
        </p:sp>
        <p:sp>
          <p:nvSpPr>
            <p:cNvPr id="37" name="object 5"/>
            <p:cNvSpPr/>
            <p:nvPr/>
          </p:nvSpPr>
          <p:spPr>
            <a:xfrm>
              <a:off x="1629030" y="494614"/>
              <a:ext cx="139065" cy="160020"/>
            </a:xfrm>
            <a:custGeom>
              <a:avLst/>
              <a:gdLst/>
              <a:ahLst/>
              <a:cxnLst/>
              <a:rect l="l" t="t" r="r" b="b"/>
              <a:pathLst>
                <a:path w="185419" h="213359">
                  <a:moveTo>
                    <a:pt x="101830" y="0"/>
                  </a:moveTo>
                  <a:lnTo>
                    <a:pt x="81320" y="0"/>
                  </a:lnTo>
                  <a:lnTo>
                    <a:pt x="78132" y="190"/>
                  </a:lnTo>
                  <a:lnTo>
                    <a:pt x="74932" y="342"/>
                  </a:lnTo>
                  <a:lnTo>
                    <a:pt x="72417" y="723"/>
                  </a:lnTo>
                  <a:lnTo>
                    <a:pt x="68785" y="1930"/>
                  </a:lnTo>
                  <a:lnTo>
                    <a:pt x="67477" y="2794"/>
                  </a:lnTo>
                  <a:lnTo>
                    <a:pt x="66606" y="4013"/>
                  </a:lnTo>
                  <a:lnTo>
                    <a:pt x="65800" y="5067"/>
                  </a:lnTo>
                  <a:lnTo>
                    <a:pt x="1272" y="199478"/>
                  </a:lnTo>
                  <a:lnTo>
                    <a:pt x="0" y="207543"/>
                  </a:lnTo>
                  <a:lnTo>
                    <a:pt x="243" y="208826"/>
                  </a:lnTo>
                  <a:lnTo>
                    <a:pt x="13311" y="212940"/>
                  </a:lnTo>
                  <a:lnTo>
                    <a:pt x="26100" y="212852"/>
                  </a:lnTo>
                  <a:lnTo>
                    <a:pt x="28831" y="212598"/>
                  </a:lnTo>
                  <a:lnTo>
                    <a:pt x="31587" y="212407"/>
                  </a:lnTo>
                  <a:lnTo>
                    <a:pt x="33707" y="211988"/>
                  </a:lnTo>
                  <a:lnTo>
                    <a:pt x="35181" y="211391"/>
                  </a:lnTo>
                  <a:lnTo>
                    <a:pt x="36705" y="210832"/>
                  </a:lnTo>
                  <a:lnTo>
                    <a:pt x="37784" y="209981"/>
                  </a:lnTo>
                  <a:lnTo>
                    <a:pt x="39130" y="207924"/>
                  </a:lnTo>
                  <a:lnTo>
                    <a:pt x="39689" y="206641"/>
                  </a:lnTo>
                  <a:lnTo>
                    <a:pt x="40186" y="204800"/>
                  </a:lnTo>
                  <a:lnTo>
                    <a:pt x="52821" y="163868"/>
                  </a:lnTo>
                  <a:lnTo>
                    <a:pt x="171953" y="163868"/>
                  </a:lnTo>
                  <a:lnTo>
                    <a:pt x="161009" y="130898"/>
                  </a:lnTo>
                  <a:lnTo>
                    <a:pt x="61838" y="130898"/>
                  </a:lnTo>
                  <a:lnTo>
                    <a:pt x="90248" y="41198"/>
                  </a:lnTo>
                  <a:lnTo>
                    <a:pt x="131233" y="41198"/>
                  </a:lnTo>
                  <a:lnTo>
                    <a:pt x="120512" y="8902"/>
                  </a:lnTo>
                  <a:lnTo>
                    <a:pt x="119902" y="6832"/>
                  </a:lnTo>
                  <a:lnTo>
                    <a:pt x="109095" y="342"/>
                  </a:lnTo>
                  <a:lnTo>
                    <a:pt x="101830" y="0"/>
                  </a:lnTo>
                  <a:close/>
                </a:path>
                <a:path w="185419" h="213359">
                  <a:moveTo>
                    <a:pt x="171953" y="163868"/>
                  </a:moveTo>
                  <a:lnTo>
                    <a:pt x="128284" y="163868"/>
                  </a:lnTo>
                  <a:lnTo>
                    <a:pt x="141882" y="206641"/>
                  </a:lnTo>
                  <a:lnTo>
                    <a:pt x="142191" y="207670"/>
                  </a:lnTo>
                  <a:lnTo>
                    <a:pt x="170766" y="212940"/>
                  </a:lnTo>
                  <a:lnTo>
                    <a:pt x="174741" y="212801"/>
                  </a:lnTo>
                  <a:lnTo>
                    <a:pt x="180558" y="212255"/>
                  </a:lnTo>
                  <a:lnTo>
                    <a:pt x="182564" y="211543"/>
                  </a:lnTo>
                  <a:lnTo>
                    <a:pt x="184863" y="209283"/>
                  </a:lnTo>
                  <a:lnTo>
                    <a:pt x="185180" y="207924"/>
                  </a:lnTo>
                  <a:lnTo>
                    <a:pt x="185077" y="206273"/>
                  </a:lnTo>
                  <a:lnTo>
                    <a:pt x="184867" y="204800"/>
                  </a:lnTo>
                  <a:lnTo>
                    <a:pt x="184647" y="203009"/>
                  </a:lnTo>
                  <a:lnTo>
                    <a:pt x="183872" y="199910"/>
                  </a:lnTo>
                  <a:lnTo>
                    <a:pt x="182615" y="195986"/>
                  </a:lnTo>
                  <a:lnTo>
                    <a:pt x="171953" y="163868"/>
                  </a:lnTo>
                  <a:close/>
                </a:path>
                <a:path w="185419" h="213359">
                  <a:moveTo>
                    <a:pt x="131233" y="41198"/>
                  </a:moveTo>
                  <a:lnTo>
                    <a:pt x="90400" y="41198"/>
                  </a:lnTo>
                  <a:lnTo>
                    <a:pt x="118836" y="130898"/>
                  </a:lnTo>
                  <a:lnTo>
                    <a:pt x="161009" y="130898"/>
                  </a:lnTo>
                  <a:lnTo>
                    <a:pt x="131233" y="41198"/>
                  </a:lnTo>
                  <a:close/>
                </a:path>
              </a:pathLst>
            </a:custGeom>
            <a:solidFill>
              <a:srgbClr val="F5821F"/>
            </a:solidFill>
          </p:spPr>
          <p:txBody>
            <a:bodyPr wrap="square" lIns="0" tIns="0" rIns="0" bIns="0" rtlCol="0"/>
            <a:lstStyle/>
            <a:p>
              <a:endParaRPr sz="1350"/>
            </a:p>
          </p:txBody>
        </p:sp>
        <p:sp>
          <p:nvSpPr>
            <p:cNvPr id="38" name="object 6"/>
            <p:cNvSpPr/>
            <p:nvPr/>
          </p:nvSpPr>
          <p:spPr>
            <a:xfrm>
              <a:off x="1787071" y="494557"/>
              <a:ext cx="30956" cy="160020"/>
            </a:xfrm>
            <a:custGeom>
              <a:avLst/>
              <a:gdLst/>
              <a:ahLst/>
              <a:cxnLst/>
              <a:rect l="l" t="t" r="r" b="b"/>
              <a:pathLst>
                <a:path w="41275" h="213359">
                  <a:moveTo>
                    <a:pt x="24510" y="0"/>
                  </a:moveTo>
                  <a:lnTo>
                    <a:pt x="16522" y="0"/>
                  </a:lnTo>
                  <a:lnTo>
                    <a:pt x="13258" y="165"/>
                  </a:lnTo>
                  <a:lnTo>
                    <a:pt x="0" y="5765"/>
                  </a:lnTo>
                  <a:lnTo>
                    <a:pt x="0" y="207251"/>
                  </a:lnTo>
                  <a:lnTo>
                    <a:pt x="330" y="208229"/>
                  </a:lnTo>
                  <a:lnTo>
                    <a:pt x="1676" y="209981"/>
                  </a:lnTo>
                  <a:lnTo>
                    <a:pt x="2768" y="210667"/>
                  </a:lnTo>
                  <a:lnTo>
                    <a:pt x="4330" y="211201"/>
                  </a:lnTo>
                  <a:lnTo>
                    <a:pt x="5880" y="211772"/>
                  </a:lnTo>
                  <a:lnTo>
                    <a:pt x="7988" y="212217"/>
                  </a:lnTo>
                  <a:lnTo>
                    <a:pt x="10617" y="212559"/>
                  </a:lnTo>
                  <a:lnTo>
                    <a:pt x="13246" y="212852"/>
                  </a:lnTo>
                  <a:lnTo>
                    <a:pt x="16522" y="213017"/>
                  </a:lnTo>
                  <a:lnTo>
                    <a:pt x="24510" y="213017"/>
                  </a:lnTo>
                  <a:lnTo>
                    <a:pt x="36626" y="211201"/>
                  </a:lnTo>
                  <a:lnTo>
                    <a:pt x="38188" y="210667"/>
                  </a:lnTo>
                  <a:lnTo>
                    <a:pt x="39319" y="209981"/>
                  </a:lnTo>
                  <a:lnTo>
                    <a:pt x="40627" y="208229"/>
                  </a:lnTo>
                  <a:lnTo>
                    <a:pt x="40970" y="207251"/>
                  </a:lnTo>
                  <a:lnTo>
                    <a:pt x="40970" y="5765"/>
                  </a:lnTo>
                  <a:lnTo>
                    <a:pt x="27838" y="165"/>
                  </a:lnTo>
                  <a:lnTo>
                    <a:pt x="24510" y="0"/>
                  </a:lnTo>
                  <a:close/>
                </a:path>
              </a:pathLst>
            </a:custGeom>
            <a:solidFill>
              <a:srgbClr val="F5821F"/>
            </a:solidFill>
          </p:spPr>
          <p:txBody>
            <a:bodyPr wrap="square" lIns="0" tIns="0" rIns="0" bIns="0" rtlCol="0"/>
            <a:lstStyle/>
            <a:p>
              <a:endParaRPr sz="1350"/>
            </a:p>
          </p:txBody>
        </p:sp>
        <p:sp>
          <p:nvSpPr>
            <p:cNvPr id="39" name="object 7"/>
            <p:cNvSpPr/>
            <p:nvPr/>
          </p:nvSpPr>
          <p:spPr>
            <a:xfrm>
              <a:off x="1850650" y="494814"/>
              <a:ext cx="124301" cy="159544"/>
            </a:xfrm>
            <a:custGeom>
              <a:avLst/>
              <a:gdLst/>
              <a:ahLst/>
              <a:cxnLst/>
              <a:rect l="l" t="t" r="r" b="b"/>
              <a:pathLst>
                <a:path w="165735" h="212725">
                  <a:moveTo>
                    <a:pt x="40563" y="660"/>
                  </a:moveTo>
                  <a:lnTo>
                    <a:pt x="10617" y="660"/>
                  </a:lnTo>
                  <a:lnTo>
                    <a:pt x="7112" y="1930"/>
                  </a:lnTo>
                  <a:lnTo>
                    <a:pt x="4292" y="4483"/>
                  </a:lnTo>
                  <a:lnTo>
                    <a:pt x="1409" y="7048"/>
                  </a:lnTo>
                  <a:lnTo>
                    <a:pt x="0" y="10883"/>
                  </a:lnTo>
                  <a:lnTo>
                    <a:pt x="50" y="206971"/>
                  </a:lnTo>
                  <a:lnTo>
                    <a:pt x="215" y="207721"/>
                  </a:lnTo>
                  <a:lnTo>
                    <a:pt x="1295" y="209473"/>
                  </a:lnTo>
                  <a:lnTo>
                    <a:pt x="2209" y="210210"/>
                  </a:lnTo>
                  <a:lnTo>
                    <a:pt x="3594" y="210794"/>
                  </a:lnTo>
                  <a:lnTo>
                    <a:pt x="4914" y="211404"/>
                  </a:lnTo>
                  <a:lnTo>
                    <a:pt x="6769" y="211874"/>
                  </a:lnTo>
                  <a:lnTo>
                    <a:pt x="9182" y="212216"/>
                  </a:lnTo>
                  <a:lnTo>
                    <a:pt x="11531" y="212509"/>
                  </a:lnTo>
                  <a:lnTo>
                    <a:pt x="14541" y="212686"/>
                  </a:lnTo>
                  <a:lnTo>
                    <a:pt x="21882" y="212686"/>
                  </a:lnTo>
                  <a:lnTo>
                    <a:pt x="32981" y="210794"/>
                  </a:lnTo>
                  <a:lnTo>
                    <a:pt x="34404" y="210210"/>
                  </a:lnTo>
                  <a:lnTo>
                    <a:pt x="35369" y="209473"/>
                  </a:lnTo>
                  <a:lnTo>
                    <a:pt x="35953" y="208610"/>
                  </a:lnTo>
                  <a:lnTo>
                    <a:pt x="36487" y="207721"/>
                  </a:lnTo>
                  <a:lnTo>
                    <a:pt x="36730" y="206971"/>
                  </a:lnTo>
                  <a:lnTo>
                    <a:pt x="36728" y="78968"/>
                  </a:lnTo>
                  <a:lnTo>
                    <a:pt x="36271" y="63423"/>
                  </a:lnTo>
                  <a:lnTo>
                    <a:pt x="35966" y="55625"/>
                  </a:lnTo>
                  <a:lnTo>
                    <a:pt x="35547" y="47790"/>
                  </a:lnTo>
                  <a:lnTo>
                    <a:pt x="78231" y="47790"/>
                  </a:lnTo>
                  <a:lnTo>
                    <a:pt x="65493" y="22682"/>
                  </a:lnTo>
                  <a:lnTo>
                    <a:pt x="63563" y="18427"/>
                  </a:lnTo>
                  <a:lnTo>
                    <a:pt x="61645" y="14884"/>
                  </a:lnTo>
                  <a:lnTo>
                    <a:pt x="46596" y="1727"/>
                  </a:lnTo>
                  <a:lnTo>
                    <a:pt x="43903" y="1003"/>
                  </a:lnTo>
                  <a:lnTo>
                    <a:pt x="40563" y="660"/>
                  </a:lnTo>
                  <a:close/>
                </a:path>
                <a:path w="165735" h="212725">
                  <a:moveTo>
                    <a:pt x="78231" y="47790"/>
                  </a:moveTo>
                  <a:lnTo>
                    <a:pt x="35852" y="47790"/>
                  </a:lnTo>
                  <a:lnTo>
                    <a:pt x="38239" y="54216"/>
                  </a:lnTo>
                  <a:lnTo>
                    <a:pt x="40919" y="60807"/>
                  </a:lnTo>
                  <a:lnTo>
                    <a:pt x="43942" y="67602"/>
                  </a:lnTo>
                  <a:lnTo>
                    <a:pt x="46926" y="74409"/>
                  </a:lnTo>
                  <a:lnTo>
                    <a:pt x="49872" y="80721"/>
                  </a:lnTo>
                  <a:lnTo>
                    <a:pt x="52793" y="86613"/>
                  </a:lnTo>
                  <a:lnTo>
                    <a:pt x="102781" y="185292"/>
                  </a:lnTo>
                  <a:lnTo>
                    <a:pt x="105359" y="190753"/>
                  </a:lnTo>
                  <a:lnTo>
                    <a:pt x="123507" y="210870"/>
                  </a:lnTo>
                  <a:lnTo>
                    <a:pt x="126123" y="211658"/>
                  </a:lnTo>
                  <a:lnTo>
                    <a:pt x="129298" y="212026"/>
                  </a:lnTo>
                  <a:lnTo>
                    <a:pt x="152222" y="212026"/>
                  </a:lnTo>
                  <a:lnTo>
                    <a:pt x="165646" y="199212"/>
                  </a:lnTo>
                  <a:lnTo>
                    <a:pt x="165646" y="153479"/>
                  </a:lnTo>
                  <a:lnTo>
                    <a:pt x="129667" y="153479"/>
                  </a:lnTo>
                  <a:lnTo>
                    <a:pt x="127749" y="149136"/>
                  </a:lnTo>
                  <a:lnTo>
                    <a:pt x="125844" y="144741"/>
                  </a:lnTo>
                  <a:lnTo>
                    <a:pt x="119888" y="131673"/>
                  </a:lnTo>
                  <a:lnTo>
                    <a:pt x="117868" y="127139"/>
                  </a:lnTo>
                  <a:lnTo>
                    <a:pt x="115785" y="122631"/>
                  </a:lnTo>
                  <a:lnTo>
                    <a:pt x="113626" y="118109"/>
                  </a:lnTo>
                  <a:lnTo>
                    <a:pt x="111417" y="113601"/>
                  </a:lnTo>
                  <a:lnTo>
                    <a:pt x="109143" y="109080"/>
                  </a:lnTo>
                  <a:lnTo>
                    <a:pt x="106934" y="104495"/>
                  </a:lnTo>
                  <a:lnTo>
                    <a:pt x="104635" y="99834"/>
                  </a:lnTo>
                  <a:lnTo>
                    <a:pt x="78231" y="47790"/>
                  </a:lnTo>
                  <a:close/>
                </a:path>
                <a:path w="165735" h="212725">
                  <a:moveTo>
                    <a:pt x="151320" y="0"/>
                  </a:moveTo>
                  <a:lnTo>
                    <a:pt x="144068" y="0"/>
                  </a:lnTo>
                  <a:lnTo>
                    <a:pt x="141008" y="139"/>
                  </a:lnTo>
                  <a:lnTo>
                    <a:pt x="128854" y="5930"/>
                  </a:lnTo>
                  <a:lnTo>
                    <a:pt x="128933" y="122631"/>
                  </a:lnTo>
                  <a:lnTo>
                    <a:pt x="129132" y="131673"/>
                  </a:lnTo>
                  <a:lnTo>
                    <a:pt x="129247" y="137921"/>
                  </a:lnTo>
                  <a:lnTo>
                    <a:pt x="129781" y="153479"/>
                  </a:lnTo>
                  <a:lnTo>
                    <a:pt x="165646" y="153479"/>
                  </a:lnTo>
                  <a:lnTo>
                    <a:pt x="165646" y="5930"/>
                  </a:lnTo>
                  <a:lnTo>
                    <a:pt x="165404" y="4952"/>
                  </a:lnTo>
                  <a:lnTo>
                    <a:pt x="154279" y="139"/>
                  </a:lnTo>
                  <a:lnTo>
                    <a:pt x="151320" y="0"/>
                  </a:lnTo>
                  <a:close/>
                </a:path>
              </a:pathLst>
            </a:custGeom>
            <a:solidFill>
              <a:srgbClr val="F5821F"/>
            </a:solidFill>
          </p:spPr>
          <p:txBody>
            <a:bodyPr wrap="square" lIns="0" tIns="0" rIns="0" bIns="0" rtlCol="0"/>
            <a:lstStyle/>
            <a:p>
              <a:endParaRPr sz="1350"/>
            </a:p>
          </p:txBody>
        </p:sp>
        <p:sp>
          <p:nvSpPr>
            <p:cNvPr id="40" name="object 8"/>
            <p:cNvSpPr/>
            <p:nvPr/>
          </p:nvSpPr>
          <p:spPr>
            <a:xfrm>
              <a:off x="1003249" y="713118"/>
              <a:ext cx="46673" cy="66199"/>
            </a:xfrm>
            <a:custGeom>
              <a:avLst/>
              <a:gdLst/>
              <a:ahLst/>
              <a:cxnLst/>
              <a:rect l="l" t="t" r="r" b="b"/>
              <a:pathLst>
                <a:path w="62230" h="88265">
                  <a:moveTo>
                    <a:pt x="62166" y="0"/>
                  </a:moveTo>
                  <a:lnTo>
                    <a:pt x="15849" y="0"/>
                  </a:lnTo>
                  <a:lnTo>
                    <a:pt x="0" y="87680"/>
                  </a:lnTo>
                  <a:lnTo>
                    <a:pt x="48171" y="87680"/>
                  </a:lnTo>
                  <a:lnTo>
                    <a:pt x="50520" y="74815"/>
                  </a:lnTo>
                  <a:lnTo>
                    <a:pt x="16840" y="74815"/>
                  </a:lnTo>
                  <a:lnTo>
                    <a:pt x="21551" y="48653"/>
                  </a:lnTo>
                  <a:lnTo>
                    <a:pt x="51511" y="48653"/>
                  </a:lnTo>
                  <a:lnTo>
                    <a:pt x="53873" y="35902"/>
                  </a:lnTo>
                  <a:lnTo>
                    <a:pt x="23774" y="35902"/>
                  </a:lnTo>
                  <a:lnTo>
                    <a:pt x="27990" y="12877"/>
                  </a:lnTo>
                  <a:lnTo>
                    <a:pt x="59804" y="12877"/>
                  </a:lnTo>
                  <a:lnTo>
                    <a:pt x="62166" y="0"/>
                  </a:lnTo>
                  <a:close/>
                </a:path>
              </a:pathLst>
            </a:custGeom>
            <a:solidFill>
              <a:srgbClr val="4F4B69"/>
            </a:solidFill>
          </p:spPr>
          <p:txBody>
            <a:bodyPr wrap="square" lIns="0" tIns="0" rIns="0" bIns="0" rtlCol="0"/>
            <a:lstStyle/>
            <a:p>
              <a:endParaRPr sz="1350"/>
            </a:p>
          </p:txBody>
        </p:sp>
        <p:sp>
          <p:nvSpPr>
            <p:cNvPr id="41" name="object 9"/>
            <p:cNvSpPr/>
            <p:nvPr/>
          </p:nvSpPr>
          <p:spPr>
            <a:xfrm>
              <a:off x="1067524" y="730291"/>
              <a:ext cx="70009" cy="48577"/>
            </a:xfrm>
            <a:custGeom>
              <a:avLst/>
              <a:gdLst/>
              <a:ahLst/>
              <a:cxnLst/>
              <a:rect l="l" t="t" r="r" b="b"/>
              <a:pathLst>
                <a:path w="93344" h="64769">
                  <a:moveTo>
                    <a:pt x="23152" y="1435"/>
                  </a:moveTo>
                  <a:lnTo>
                    <a:pt x="10642" y="1435"/>
                  </a:lnTo>
                  <a:lnTo>
                    <a:pt x="9906" y="6896"/>
                  </a:lnTo>
                  <a:lnTo>
                    <a:pt x="9042" y="13538"/>
                  </a:lnTo>
                  <a:lnTo>
                    <a:pt x="7670" y="21069"/>
                  </a:lnTo>
                  <a:lnTo>
                    <a:pt x="0" y="64782"/>
                  </a:lnTo>
                  <a:lnTo>
                    <a:pt x="13995" y="64782"/>
                  </a:lnTo>
                  <a:lnTo>
                    <a:pt x="19189" y="34861"/>
                  </a:lnTo>
                  <a:lnTo>
                    <a:pt x="21786" y="25912"/>
                  </a:lnTo>
                  <a:lnTo>
                    <a:pt x="25822" y="18780"/>
                  </a:lnTo>
                  <a:lnTo>
                    <a:pt x="30691" y="14062"/>
                  </a:lnTo>
                  <a:lnTo>
                    <a:pt x="35408" y="12484"/>
                  </a:lnTo>
                  <a:lnTo>
                    <a:pt x="21793" y="12484"/>
                  </a:lnTo>
                  <a:lnTo>
                    <a:pt x="23152" y="1435"/>
                  </a:lnTo>
                  <a:close/>
                </a:path>
                <a:path w="93344" h="64769">
                  <a:moveTo>
                    <a:pt x="57165" y="12357"/>
                  </a:moveTo>
                  <a:lnTo>
                    <a:pt x="41732" y="12357"/>
                  </a:lnTo>
                  <a:lnTo>
                    <a:pt x="43091" y="16776"/>
                  </a:lnTo>
                  <a:lnTo>
                    <a:pt x="43015" y="24320"/>
                  </a:lnTo>
                  <a:lnTo>
                    <a:pt x="42354" y="28867"/>
                  </a:lnTo>
                  <a:lnTo>
                    <a:pt x="35788" y="64782"/>
                  </a:lnTo>
                  <a:lnTo>
                    <a:pt x="49784" y="64782"/>
                  </a:lnTo>
                  <a:lnTo>
                    <a:pt x="57711" y="25365"/>
                  </a:lnTo>
                  <a:lnTo>
                    <a:pt x="69381" y="13004"/>
                  </a:lnTo>
                  <a:lnTo>
                    <a:pt x="57213" y="13004"/>
                  </a:lnTo>
                  <a:lnTo>
                    <a:pt x="57165" y="12357"/>
                  </a:lnTo>
                  <a:close/>
                </a:path>
                <a:path w="93344" h="64769">
                  <a:moveTo>
                    <a:pt x="93256" y="12357"/>
                  </a:moveTo>
                  <a:lnTo>
                    <a:pt x="76657" y="12357"/>
                  </a:lnTo>
                  <a:lnTo>
                    <a:pt x="78765" y="16001"/>
                  </a:lnTo>
                  <a:lnTo>
                    <a:pt x="78716" y="24320"/>
                  </a:lnTo>
                  <a:lnTo>
                    <a:pt x="78384" y="26923"/>
                  </a:lnTo>
                  <a:lnTo>
                    <a:pt x="77889" y="29400"/>
                  </a:lnTo>
                  <a:lnTo>
                    <a:pt x="71704" y="64782"/>
                  </a:lnTo>
                  <a:lnTo>
                    <a:pt x="85699" y="64782"/>
                  </a:lnTo>
                  <a:lnTo>
                    <a:pt x="92252" y="27698"/>
                  </a:lnTo>
                  <a:lnTo>
                    <a:pt x="92748" y="24320"/>
                  </a:lnTo>
                  <a:lnTo>
                    <a:pt x="93256" y="19646"/>
                  </a:lnTo>
                  <a:lnTo>
                    <a:pt x="93256" y="12357"/>
                  </a:lnTo>
                  <a:close/>
                </a:path>
                <a:path w="93344" h="64769">
                  <a:moveTo>
                    <a:pt x="86817" y="0"/>
                  </a:moveTo>
                  <a:lnTo>
                    <a:pt x="70218" y="126"/>
                  </a:lnTo>
                  <a:lnTo>
                    <a:pt x="62661" y="4419"/>
                  </a:lnTo>
                  <a:lnTo>
                    <a:pt x="57213" y="13004"/>
                  </a:lnTo>
                  <a:lnTo>
                    <a:pt x="69381" y="13004"/>
                  </a:lnTo>
                  <a:lnTo>
                    <a:pt x="71462" y="12357"/>
                  </a:lnTo>
                  <a:lnTo>
                    <a:pt x="93256" y="12357"/>
                  </a:lnTo>
                  <a:lnTo>
                    <a:pt x="93256" y="5587"/>
                  </a:lnTo>
                  <a:lnTo>
                    <a:pt x="86817" y="0"/>
                  </a:lnTo>
                  <a:close/>
                </a:path>
                <a:path w="93344" h="64769">
                  <a:moveTo>
                    <a:pt x="52514" y="0"/>
                  </a:moveTo>
                  <a:lnTo>
                    <a:pt x="35166" y="0"/>
                  </a:lnTo>
                  <a:lnTo>
                    <a:pt x="27622" y="4025"/>
                  </a:lnTo>
                  <a:lnTo>
                    <a:pt x="22047" y="12484"/>
                  </a:lnTo>
                  <a:lnTo>
                    <a:pt x="35408" y="12484"/>
                  </a:lnTo>
                  <a:lnTo>
                    <a:pt x="35788" y="12357"/>
                  </a:lnTo>
                  <a:lnTo>
                    <a:pt x="57165" y="12357"/>
                  </a:lnTo>
                  <a:lnTo>
                    <a:pt x="56718" y="6362"/>
                  </a:lnTo>
                  <a:lnTo>
                    <a:pt x="52514" y="0"/>
                  </a:lnTo>
                  <a:close/>
                </a:path>
              </a:pathLst>
            </a:custGeom>
            <a:solidFill>
              <a:srgbClr val="4F4B69"/>
            </a:solidFill>
          </p:spPr>
          <p:txBody>
            <a:bodyPr wrap="square" lIns="0" tIns="0" rIns="0" bIns="0" rtlCol="0"/>
            <a:lstStyle/>
            <a:p>
              <a:endParaRPr sz="1350"/>
            </a:p>
          </p:txBody>
        </p:sp>
        <p:sp>
          <p:nvSpPr>
            <p:cNvPr id="42" name="object 10"/>
            <p:cNvSpPr/>
            <p:nvPr/>
          </p:nvSpPr>
          <p:spPr>
            <a:xfrm>
              <a:off x="1158564" y="730291"/>
              <a:ext cx="50006" cy="68104"/>
            </a:xfrm>
            <a:custGeom>
              <a:avLst/>
              <a:gdLst/>
              <a:ahLst/>
              <a:cxnLst/>
              <a:rect l="l" t="t" r="r" b="b"/>
              <a:pathLst>
                <a:path w="66675" h="90805">
                  <a:moveTo>
                    <a:pt x="28346" y="1168"/>
                  </a:moveTo>
                  <a:lnTo>
                    <a:pt x="15354" y="1168"/>
                  </a:lnTo>
                  <a:lnTo>
                    <a:pt x="13131" y="17437"/>
                  </a:lnTo>
                  <a:lnTo>
                    <a:pt x="11887" y="24968"/>
                  </a:lnTo>
                  <a:lnTo>
                    <a:pt x="0" y="90538"/>
                  </a:lnTo>
                  <a:lnTo>
                    <a:pt x="14363" y="90538"/>
                  </a:lnTo>
                  <a:lnTo>
                    <a:pt x="19316" y="63487"/>
                  </a:lnTo>
                  <a:lnTo>
                    <a:pt x="42423" y="63487"/>
                  </a:lnTo>
                  <a:lnTo>
                    <a:pt x="45721" y="62657"/>
                  </a:lnTo>
                  <a:lnTo>
                    <a:pt x="55224" y="54508"/>
                  </a:lnTo>
                  <a:lnTo>
                    <a:pt x="27114" y="54508"/>
                  </a:lnTo>
                  <a:lnTo>
                    <a:pt x="23888" y="53340"/>
                  </a:lnTo>
                  <a:lnTo>
                    <a:pt x="36472" y="13930"/>
                  </a:lnTo>
                  <a:lnTo>
                    <a:pt x="41973" y="12357"/>
                  </a:lnTo>
                  <a:lnTo>
                    <a:pt x="64465" y="12357"/>
                  </a:lnTo>
                  <a:lnTo>
                    <a:pt x="64216" y="11823"/>
                  </a:lnTo>
                  <a:lnTo>
                    <a:pt x="27000" y="11823"/>
                  </a:lnTo>
                  <a:lnTo>
                    <a:pt x="28346" y="1168"/>
                  </a:lnTo>
                  <a:close/>
                </a:path>
                <a:path w="66675" h="90805">
                  <a:moveTo>
                    <a:pt x="42423" y="63487"/>
                  </a:moveTo>
                  <a:lnTo>
                    <a:pt x="19570" y="63487"/>
                  </a:lnTo>
                  <a:lnTo>
                    <a:pt x="21666" y="64782"/>
                  </a:lnTo>
                  <a:lnTo>
                    <a:pt x="25996" y="66217"/>
                  </a:lnTo>
                  <a:lnTo>
                    <a:pt x="31572" y="66217"/>
                  </a:lnTo>
                  <a:lnTo>
                    <a:pt x="42423" y="63487"/>
                  </a:lnTo>
                  <a:close/>
                </a:path>
                <a:path w="66675" h="90805">
                  <a:moveTo>
                    <a:pt x="64465" y="12357"/>
                  </a:moveTo>
                  <a:lnTo>
                    <a:pt x="49161" y="12357"/>
                  </a:lnTo>
                  <a:lnTo>
                    <a:pt x="51382" y="18502"/>
                  </a:lnTo>
                  <a:lnTo>
                    <a:pt x="51452" y="24968"/>
                  </a:lnTo>
                  <a:lnTo>
                    <a:pt x="49922" y="35289"/>
                  </a:lnTo>
                  <a:lnTo>
                    <a:pt x="45581" y="44908"/>
                  </a:lnTo>
                  <a:lnTo>
                    <a:pt x="39129" y="51843"/>
                  </a:lnTo>
                  <a:lnTo>
                    <a:pt x="31203" y="54508"/>
                  </a:lnTo>
                  <a:lnTo>
                    <a:pt x="55224" y="54508"/>
                  </a:lnTo>
                  <a:lnTo>
                    <a:pt x="56802" y="53155"/>
                  </a:lnTo>
                  <a:lnTo>
                    <a:pt x="64028" y="39482"/>
                  </a:lnTo>
                  <a:lnTo>
                    <a:pt x="66611" y="23406"/>
                  </a:lnTo>
                  <a:lnTo>
                    <a:pt x="65479" y="14535"/>
                  </a:lnTo>
                  <a:lnTo>
                    <a:pt x="64465" y="12357"/>
                  </a:lnTo>
                  <a:close/>
                </a:path>
                <a:path w="66675" h="90805">
                  <a:moveTo>
                    <a:pt x="47536" y="0"/>
                  </a:moveTo>
                  <a:lnTo>
                    <a:pt x="39878" y="114"/>
                  </a:lnTo>
                  <a:lnTo>
                    <a:pt x="32321" y="4419"/>
                  </a:lnTo>
                  <a:lnTo>
                    <a:pt x="27228" y="11823"/>
                  </a:lnTo>
                  <a:lnTo>
                    <a:pt x="64216" y="11823"/>
                  </a:lnTo>
                  <a:lnTo>
                    <a:pt x="62002" y="7069"/>
                  </a:lnTo>
                  <a:lnTo>
                    <a:pt x="56061" y="1919"/>
                  </a:lnTo>
                  <a:lnTo>
                    <a:pt x="47536" y="0"/>
                  </a:lnTo>
                  <a:close/>
                </a:path>
              </a:pathLst>
            </a:custGeom>
            <a:solidFill>
              <a:srgbClr val="4F4B69"/>
            </a:solidFill>
          </p:spPr>
          <p:txBody>
            <a:bodyPr wrap="square" lIns="0" tIns="0" rIns="0" bIns="0" rtlCol="0"/>
            <a:lstStyle/>
            <a:p>
              <a:endParaRPr sz="1350"/>
            </a:p>
          </p:txBody>
        </p:sp>
        <p:sp>
          <p:nvSpPr>
            <p:cNvPr id="43" name="object 11"/>
            <p:cNvSpPr/>
            <p:nvPr/>
          </p:nvSpPr>
          <p:spPr>
            <a:xfrm>
              <a:off x="1233068" y="730291"/>
              <a:ext cx="44768" cy="50006"/>
            </a:xfrm>
            <a:custGeom>
              <a:avLst/>
              <a:gdLst/>
              <a:ahLst/>
              <a:cxnLst/>
              <a:rect l="l" t="t" r="r" b="b"/>
              <a:pathLst>
                <a:path w="59689" h="66675">
                  <a:moveTo>
                    <a:pt x="34785" y="0"/>
                  </a:moveTo>
                  <a:lnTo>
                    <a:pt x="20675" y="3240"/>
                  </a:lnTo>
                  <a:lnTo>
                    <a:pt x="9682" y="11979"/>
                  </a:lnTo>
                  <a:lnTo>
                    <a:pt x="2543" y="24742"/>
                  </a:lnTo>
                  <a:lnTo>
                    <a:pt x="0" y="40055"/>
                  </a:lnTo>
                  <a:lnTo>
                    <a:pt x="1706" y="50506"/>
                  </a:lnTo>
                  <a:lnTo>
                    <a:pt x="6602" y="58788"/>
                  </a:lnTo>
                  <a:lnTo>
                    <a:pt x="14353" y="64240"/>
                  </a:lnTo>
                  <a:lnTo>
                    <a:pt x="24625" y="66205"/>
                  </a:lnTo>
                  <a:lnTo>
                    <a:pt x="38738" y="62982"/>
                  </a:lnTo>
                  <a:lnTo>
                    <a:pt x="49442" y="54508"/>
                  </a:lnTo>
                  <a:lnTo>
                    <a:pt x="19189" y="54508"/>
                  </a:lnTo>
                  <a:lnTo>
                    <a:pt x="14846" y="48386"/>
                  </a:lnTo>
                  <a:lnTo>
                    <a:pt x="14846" y="39662"/>
                  </a:lnTo>
                  <a:lnTo>
                    <a:pt x="16071" y="30299"/>
                  </a:lnTo>
                  <a:lnTo>
                    <a:pt x="19631" y="21240"/>
                  </a:lnTo>
                  <a:lnTo>
                    <a:pt x="25347" y="14401"/>
                  </a:lnTo>
                  <a:lnTo>
                    <a:pt x="33045" y="11696"/>
                  </a:lnTo>
                  <a:lnTo>
                    <a:pt x="55353" y="11696"/>
                  </a:lnTo>
                  <a:lnTo>
                    <a:pt x="53197" y="7848"/>
                  </a:lnTo>
                  <a:lnTo>
                    <a:pt x="45484" y="2126"/>
                  </a:lnTo>
                  <a:lnTo>
                    <a:pt x="34785" y="0"/>
                  </a:lnTo>
                  <a:close/>
                </a:path>
                <a:path w="59689" h="66675">
                  <a:moveTo>
                    <a:pt x="55353" y="11696"/>
                  </a:moveTo>
                  <a:lnTo>
                    <a:pt x="41719" y="11696"/>
                  </a:lnTo>
                  <a:lnTo>
                    <a:pt x="44564" y="19761"/>
                  </a:lnTo>
                  <a:lnTo>
                    <a:pt x="44564" y="26263"/>
                  </a:lnTo>
                  <a:lnTo>
                    <a:pt x="43274" y="36002"/>
                  </a:lnTo>
                  <a:lnTo>
                    <a:pt x="39630" y="45119"/>
                  </a:lnTo>
                  <a:lnTo>
                    <a:pt x="33966" y="51870"/>
                  </a:lnTo>
                  <a:lnTo>
                    <a:pt x="26619" y="54508"/>
                  </a:lnTo>
                  <a:lnTo>
                    <a:pt x="49442" y="54508"/>
                  </a:lnTo>
                  <a:lnTo>
                    <a:pt x="49741" y="54271"/>
                  </a:lnTo>
                  <a:lnTo>
                    <a:pt x="56888" y="41510"/>
                  </a:lnTo>
                  <a:lnTo>
                    <a:pt x="59436" y="26136"/>
                  </a:lnTo>
                  <a:lnTo>
                    <a:pt x="57866" y="16180"/>
                  </a:lnTo>
                  <a:lnTo>
                    <a:pt x="55353" y="11696"/>
                  </a:lnTo>
                  <a:close/>
                </a:path>
              </a:pathLst>
            </a:custGeom>
            <a:solidFill>
              <a:srgbClr val="4F4B69"/>
            </a:solidFill>
          </p:spPr>
          <p:txBody>
            <a:bodyPr wrap="square" lIns="0" tIns="0" rIns="0" bIns="0" rtlCol="0"/>
            <a:lstStyle/>
            <a:p>
              <a:endParaRPr sz="1350"/>
            </a:p>
          </p:txBody>
        </p:sp>
        <p:sp>
          <p:nvSpPr>
            <p:cNvPr id="44" name="object 12"/>
            <p:cNvSpPr/>
            <p:nvPr/>
          </p:nvSpPr>
          <p:spPr>
            <a:xfrm>
              <a:off x="1303562" y="731358"/>
              <a:ext cx="64770" cy="47625"/>
            </a:xfrm>
            <a:custGeom>
              <a:avLst/>
              <a:gdLst/>
              <a:ahLst/>
              <a:cxnLst/>
              <a:rect l="l" t="t" r="r" b="b"/>
              <a:pathLst>
                <a:path w="86360" h="63500">
                  <a:moveTo>
                    <a:pt x="14363" y="0"/>
                  </a:moveTo>
                  <a:lnTo>
                    <a:pt x="0" y="0"/>
                  </a:lnTo>
                  <a:lnTo>
                    <a:pt x="5562" y="63347"/>
                  </a:lnTo>
                  <a:lnTo>
                    <a:pt x="19075" y="63347"/>
                  </a:lnTo>
                  <a:lnTo>
                    <a:pt x="25661" y="49568"/>
                  </a:lnTo>
                  <a:lnTo>
                    <a:pt x="15227" y="49568"/>
                  </a:lnTo>
                  <a:lnTo>
                    <a:pt x="15595" y="43319"/>
                  </a:lnTo>
                  <a:lnTo>
                    <a:pt x="15735" y="38239"/>
                  </a:lnTo>
                  <a:lnTo>
                    <a:pt x="14363" y="0"/>
                  </a:lnTo>
                  <a:close/>
                </a:path>
                <a:path w="86360" h="63500">
                  <a:moveTo>
                    <a:pt x="50530" y="17043"/>
                  </a:moveTo>
                  <a:lnTo>
                    <a:pt x="39878" y="17043"/>
                  </a:lnTo>
                  <a:lnTo>
                    <a:pt x="39796" y="24714"/>
                  </a:lnTo>
                  <a:lnTo>
                    <a:pt x="39998" y="29400"/>
                  </a:lnTo>
                  <a:lnTo>
                    <a:pt x="40487" y="35775"/>
                  </a:lnTo>
                  <a:lnTo>
                    <a:pt x="43218" y="63347"/>
                  </a:lnTo>
                  <a:lnTo>
                    <a:pt x="56718" y="63347"/>
                  </a:lnTo>
                  <a:lnTo>
                    <a:pt x="63154" y="49568"/>
                  </a:lnTo>
                  <a:lnTo>
                    <a:pt x="52260" y="49568"/>
                  </a:lnTo>
                  <a:lnTo>
                    <a:pt x="52357" y="43319"/>
                  </a:lnTo>
                  <a:lnTo>
                    <a:pt x="52094" y="37731"/>
                  </a:lnTo>
                  <a:lnTo>
                    <a:pt x="51638" y="30835"/>
                  </a:lnTo>
                  <a:lnTo>
                    <a:pt x="50530" y="17043"/>
                  </a:lnTo>
                  <a:close/>
                </a:path>
                <a:path w="86360" h="63500">
                  <a:moveTo>
                    <a:pt x="49161" y="0"/>
                  </a:moveTo>
                  <a:lnTo>
                    <a:pt x="37147" y="0"/>
                  </a:lnTo>
                  <a:lnTo>
                    <a:pt x="22529" y="31737"/>
                  </a:lnTo>
                  <a:lnTo>
                    <a:pt x="17335" y="43967"/>
                  </a:lnTo>
                  <a:lnTo>
                    <a:pt x="15481" y="49568"/>
                  </a:lnTo>
                  <a:lnTo>
                    <a:pt x="25661" y="49568"/>
                  </a:lnTo>
                  <a:lnTo>
                    <a:pt x="32562" y="35128"/>
                  </a:lnTo>
                  <a:lnTo>
                    <a:pt x="35039" y="29400"/>
                  </a:lnTo>
                  <a:lnTo>
                    <a:pt x="36664" y="24714"/>
                  </a:lnTo>
                  <a:lnTo>
                    <a:pt x="39636" y="17043"/>
                  </a:lnTo>
                  <a:lnTo>
                    <a:pt x="50530" y="17043"/>
                  </a:lnTo>
                  <a:lnTo>
                    <a:pt x="49161" y="0"/>
                  </a:lnTo>
                  <a:close/>
                </a:path>
                <a:path w="86360" h="63500">
                  <a:moveTo>
                    <a:pt x="86309" y="0"/>
                  </a:moveTo>
                  <a:lnTo>
                    <a:pt x="71704" y="0"/>
                  </a:lnTo>
                  <a:lnTo>
                    <a:pt x="58686" y="30949"/>
                  </a:lnTo>
                  <a:lnTo>
                    <a:pt x="56222" y="37731"/>
                  </a:lnTo>
                  <a:lnTo>
                    <a:pt x="54368" y="43446"/>
                  </a:lnTo>
                  <a:lnTo>
                    <a:pt x="52514" y="49568"/>
                  </a:lnTo>
                  <a:lnTo>
                    <a:pt x="63154" y="49568"/>
                  </a:lnTo>
                  <a:lnTo>
                    <a:pt x="86309" y="0"/>
                  </a:lnTo>
                  <a:close/>
                </a:path>
              </a:pathLst>
            </a:custGeom>
            <a:solidFill>
              <a:srgbClr val="4F4B69"/>
            </a:solidFill>
          </p:spPr>
          <p:txBody>
            <a:bodyPr wrap="square" lIns="0" tIns="0" rIns="0" bIns="0" rtlCol="0"/>
            <a:lstStyle/>
            <a:p>
              <a:endParaRPr sz="1350"/>
            </a:p>
          </p:txBody>
        </p:sp>
        <p:sp>
          <p:nvSpPr>
            <p:cNvPr id="45" name="object 13"/>
            <p:cNvSpPr/>
            <p:nvPr/>
          </p:nvSpPr>
          <p:spPr>
            <a:xfrm>
              <a:off x="1385859" y="730291"/>
              <a:ext cx="40481" cy="50006"/>
            </a:xfrm>
            <a:custGeom>
              <a:avLst/>
              <a:gdLst/>
              <a:ahLst/>
              <a:cxnLst/>
              <a:rect l="l" t="t" r="r" b="b"/>
              <a:pathLst>
                <a:path w="53975" h="66675">
                  <a:moveTo>
                    <a:pt x="34188" y="0"/>
                  </a:moveTo>
                  <a:lnTo>
                    <a:pt x="20065" y="3549"/>
                  </a:lnTo>
                  <a:lnTo>
                    <a:pt x="9288" y="12793"/>
                  </a:lnTo>
                  <a:lnTo>
                    <a:pt x="2414" y="25626"/>
                  </a:lnTo>
                  <a:lnTo>
                    <a:pt x="0" y="39941"/>
                  </a:lnTo>
                  <a:lnTo>
                    <a:pt x="1519" y="50578"/>
                  </a:lnTo>
                  <a:lnTo>
                    <a:pt x="6116" y="58885"/>
                  </a:lnTo>
                  <a:lnTo>
                    <a:pt x="13849" y="64289"/>
                  </a:lnTo>
                  <a:lnTo>
                    <a:pt x="24777" y="66217"/>
                  </a:lnTo>
                  <a:lnTo>
                    <a:pt x="32080" y="66217"/>
                  </a:lnTo>
                  <a:lnTo>
                    <a:pt x="40131" y="64388"/>
                  </a:lnTo>
                  <a:lnTo>
                    <a:pt x="46075" y="61137"/>
                  </a:lnTo>
                  <a:lnTo>
                    <a:pt x="45219" y="54241"/>
                  </a:lnTo>
                  <a:lnTo>
                    <a:pt x="22428" y="54241"/>
                  </a:lnTo>
                  <a:lnTo>
                    <a:pt x="18084" y="52031"/>
                  </a:lnTo>
                  <a:lnTo>
                    <a:pt x="14376" y="45262"/>
                  </a:lnTo>
                  <a:lnTo>
                    <a:pt x="13868" y="40970"/>
                  </a:lnTo>
                  <a:lnTo>
                    <a:pt x="14122" y="38773"/>
                  </a:lnTo>
                  <a:lnTo>
                    <a:pt x="30114" y="38000"/>
                  </a:lnTo>
                  <a:lnTo>
                    <a:pt x="42600" y="34586"/>
                  </a:lnTo>
                  <a:lnTo>
                    <a:pt x="50721" y="28027"/>
                  </a:lnTo>
                  <a:lnTo>
                    <a:pt x="50886" y="27444"/>
                  </a:lnTo>
                  <a:lnTo>
                    <a:pt x="15608" y="27444"/>
                  </a:lnTo>
                  <a:lnTo>
                    <a:pt x="17348" y="19773"/>
                  </a:lnTo>
                  <a:lnTo>
                    <a:pt x="23291" y="11315"/>
                  </a:lnTo>
                  <a:lnTo>
                    <a:pt x="52401" y="11315"/>
                  </a:lnTo>
                  <a:lnTo>
                    <a:pt x="52254" y="10533"/>
                  </a:lnTo>
                  <a:lnTo>
                    <a:pt x="48361" y="4908"/>
                  </a:lnTo>
                  <a:lnTo>
                    <a:pt x="42239" y="1283"/>
                  </a:lnTo>
                  <a:lnTo>
                    <a:pt x="34188" y="0"/>
                  </a:lnTo>
                  <a:close/>
                </a:path>
                <a:path w="53975" h="66675">
                  <a:moveTo>
                    <a:pt x="44703" y="50088"/>
                  </a:moveTo>
                  <a:lnTo>
                    <a:pt x="40373" y="52425"/>
                  </a:lnTo>
                  <a:lnTo>
                    <a:pt x="34924" y="54241"/>
                  </a:lnTo>
                  <a:lnTo>
                    <a:pt x="45219" y="54241"/>
                  </a:lnTo>
                  <a:lnTo>
                    <a:pt x="44703" y="50088"/>
                  </a:lnTo>
                  <a:close/>
                </a:path>
                <a:path w="53975" h="66675">
                  <a:moveTo>
                    <a:pt x="52401" y="11315"/>
                  </a:moveTo>
                  <a:lnTo>
                    <a:pt x="36906" y="11315"/>
                  </a:lnTo>
                  <a:lnTo>
                    <a:pt x="39992" y="13779"/>
                  </a:lnTo>
                  <a:lnTo>
                    <a:pt x="39992" y="17818"/>
                  </a:lnTo>
                  <a:lnTo>
                    <a:pt x="38271" y="22578"/>
                  </a:lnTo>
                  <a:lnTo>
                    <a:pt x="33372" y="25560"/>
                  </a:lnTo>
                  <a:lnTo>
                    <a:pt x="25686" y="27078"/>
                  </a:lnTo>
                  <a:lnTo>
                    <a:pt x="15608" y="27444"/>
                  </a:lnTo>
                  <a:lnTo>
                    <a:pt x="50886" y="27444"/>
                  </a:lnTo>
                  <a:lnTo>
                    <a:pt x="53619" y="17818"/>
                  </a:lnTo>
                  <a:lnTo>
                    <a:pt x="52401" y="11315"/>
                  </a:lnTo>
                  <a:close/>
                </a:path>
              </a:pathLst>
            </a:custGeom>
            <a:solidFill>
              <a:srgbClr val="4F4B69"/>
            </a:solidFill>
          </p:spPr>
          <p:txBody>
            <a:bodyPr wrap="square" lIns="0" tIns="0" rIns="0" bIns="0" rtlCol="0"/>
            <a:lstStyle/>
            <a:p>
              <a:endParaRPr sz="1350"/>
            </a:p>
          </p:txBody>
        </p:sp>
        <p:sp>
          <p:nvSpPr>
            <p:cNvPr id="46" name="object 14"/>
            <p:cNvSpPr/>
            <p:nvPr/>
          </p:nvSpPr>
          <p:spPr>
            <a:xfrm>
              <a:off x="1448010" y="730291"/>
              <a:ext cx="32861" cy="48577"/>
            </a:xfrm>
            <a:custGeom>
              <a:avLst/>
              <a:gdLst/>
              <a:ahLst/>
              <a:cxnLst/>
              <a:rect l="l" t="t" r="r" b="b"/>
              <a:pathLst>
                <a:path w="43814" h="64769">
                  <a:moveTo>
                    <a:pt x="22656" y="1435"/>
                  </a:moveTo>
                  <a:lnTo>
                    <a:pt x="10160" y="1435"/>
                  </a:lnTo>
                  <a:lnTo>
                    <a:pt x="9537" y="7023"/>
                  </a:lnTo>
                  <a:lnTo>
                    <a:pt x="8661" y="16776"/>
                  </a:lnTo>
                  <a:lnTo>
                    <a:pt x="0" y="64782"/>
                  </a:lnTo>
                  <a:lnTo>
                    <a:pt x="14363" y="64782"/>
                  </a:lnTo>
                  <a:lnTo>
                    <a:pt x="18935" y="39281"/>
                  </a:lnTo>
                  <a:lnTo>
                    <a:pt x="21487" y="29755"/>
                  </a:lnTo>
                  <a:lnTo>
                    <a:pt x="25569" y="21985"/>
                  </a:lnTo>
                  <a:lnTo>
                    <a:pt x="31135" y="16751"/>
                  </a:lnTo>
                  <a:lnTo>
                    <a:pt x="38138" y="14833"/>
                  </a:lnTo>
                  <a:lnTo>
                    <a:pt x="40890" y="14833"/>
                  </a:lnTo>
                  <a:lnTo>
                    <a:pt x="40917" y="14693"/>
                  </a:lnTo>
                  <a:lnTo>
                    <a:pt x="21297" y="14693"/>
                  </a:lnTo>
                  <a:lnTo>
                    <a:pt x="21907" y="10147"/>
                  </a:lnTo>
                  <a:lnTo>
                    <a:pt x="22656" y="1435"/>
                  </a:lnTo>
                  <a:close/>
                </a:path>
                <a:path w="43814" h="64769">
                  <a:moveTo>
                    <a:pt x="40890" y="14833"/>
                  </a:moveTo>
                  <a:lnTo>
                    <a:pt x="38138" y="14833"/>
                  </a:lnTo>
                  <a:lnTo>
                    <a:pt x="40868" y="14947"/>
                  </a:lnTo>
                  <a:close/>
                </a:path>
                <a:path w="43814" h="64769">
                  <a:moveTo>
                    <a:pt x="32321" y="0"/>
                  </a:moveTo>
                  <a:lnTo>
                    <a:pt x="25755" y="6248"/>
                  </a:lnTo>
                  <a:lnTo>
                    <a:pt x="21678" y="14693"/>
                  </a:lnTo>
                  <a:lnTo>
                    <a:pt x="40917" y="14693"/>
                  </a:lnTo>
                  <a:lnTo>
                    <a:pt x="43713" y="126"/>
                  </a:lnTo>
                  <a:lnTo>
                    <a:pt x="32321" y="0"/>
                  </a:lnTo>
                  <a:close/>
                </a:path>
              </a:pathLst>
            </a:custGeom>
            <a:solidFill>
              <a:srgbClr val="4F4B69"/>
            </a:solidFill>
          </p:spPr>
          <p:txBody>
            <a:bodyPr wrap="square" lIns="0" tIns="0" rIns="0" bIns="0" rtlCol="0"/>
            <a:lstStyle/>
            <a:p>
              <a:endParaRPr sz="1350"/>
            </a:p>
          </p:txBody>
        </p:sp>
        <p:sp>
          <p:nvSpPr>
            <p:cNvPr id="47" name="object 15"/>
            <p:cNvSpPr/>
            <p:nvPr/>
          </p:nvSpPr>
          <p:spPr>
            <a:xfrm>
              <a:off x="1498816" y="711650"/>
              <a:ext cx="22860" cy="67628"/>
            </a:xfrm>
            <a:custGeom>
              <a:avLst/>
              <a:gdLst/>
              <a:ahLst/>
              <a:cxnLst/>
              <a:rect l="l" t="t" r="r" b="b"/>
              <a:pathLst>
                <a:path w="30480" h="90169">
                  <a:moveTo>
                    <a:pt x="25895" y="26288"/>
                  </a:moveTo>
                  <a:lnTo>
                    <a:pt x="11531" y="26288"/>
                  </a:lnTo>
                  <a:lnTo>
                    <a:pt x="0" y="89636"/>
                  </a:lnTo>
                  <a:lnTo>
                    <a:pt x="14363" y="89636"/>
                  </a:lnTo>
                  <a:lnTo>
                    <a:pt x="25895" y="26288"/>
                  </a:lnTo>
                  <a:close/>
                </a:path>
                <a:path w="30480" h="90169">
                  <a:moveTo>
                    <a:pt x="27012" y="0"/>
                  </a:moveTo>
                  <a:lnTo>
                    <a:pt x="17729" y="0"/>
                  </a:lnTo>
                  <a:lnTo>
                    <a:pt x="13754" y="3771"/>
                  </a:lnTo>
                  <a:lnTo>
                    <a:pt x="13754" y="13919"/>
                  </a:lnTo>
                  <a:lnTo>
                    <a:pt x="16725" y="17170"/>
                  </a:lnTo>
                  <a:lnTo>
                    <a:pt x="26009" y="17170"/>
                  </a:lnTo>
                  <a:lnTo>
                    <a:pt x="29972" y="13665"/>
                  </a:lnTo>
                  <a:lnTo>
                    <a:pt x="30075" y="9105"/>
                  </a:lnTo>
                  <a:lnTo>
                    <a:pt x="30099" y="3251"/>
                  </a:lnTo>
                  <a:lnTo>
                    <a:pt x="27012" y="0"/>
                  </a:lnTo>
                  <a:close/>
                </a:path>
              </a:pathLst>
            </a:custGeom>
            <a:solidFill>
              <a:srgbClr val="4F4B69"/>
            </a:solidFill>
          </p:spPr>
          <p:txBody>
            <a:bodyPr wrap="square" lIns="0" tIns="0" rIns="0" bIns="0" rtlCol="0"/>
            <a:lstStyle/>
            <a:p>
              <a:endParaRPr sz="1350"/>
            </a:p>
          </p:txBody>
        </p:sp>
        <p:sp>
          <p:nvSpPr>
            <p:cNvPr id="48" name="object 16"/>
            <p:cNvSpPr/>
            <p:nvPr/>
          </p:nvSpPr>
          <p:spPr>
            <a:xfrm>
              <a:off x="1540525" y="730291"/>
              <a:ext cx="44768" cy="48577"/>
            </a:xfrm>
            <a:custGeom>
              <a:avLst/>
              <a:gdLst/>
              <a:ahLst/>
              <a:cxnLst/>
              <a:rect l="l" t="t" r="r" b="b"/>
              <a:pathLst>
                <a:path w="59689" h="64769">
                  <a:moveTo>
                    <a:pt x="23787" y="1435"/>
                  </a:moveTo>
                  <a:lnTo>
                    <a:pt x="10909" y="1435"/>
                  </a:lnTo>
                  <a:lnTo>
                    <a:pt x="10160" y="6896"/>
                  </a:lnTo>
                  <a:lnTo>
                    <a:pt x="9296" y="13538"/>
                  </a:lnTo>
                  <a:lnTo>
                    <a:pt x="7810" y="21069"/>
                  </a:lnTo>
                  <a:lnTo>
                    <a:pt x="0" y="64782"/>
                  </a:lnTo>
                  <a:lnTo>
                    <a:pt x="14363" y="64782"/>
                  </a:lnTo>
                  <a:lnTo>
                    <a:pt x="19583" y="35509"/>
                  </a:lnTo>
                  <a:lnTo>
                    <a:pt x="22497" y="25633"/>
                  </a:lnTo>
                  <a:lnTo>
                    <a:pt x="26874" y="18370"/>
                  </a:lnTo>
                  <a:lnTo>
                    <a:pt x="31997" y="13888"/>
                  </a:lnTo>
                  <a:lnTo>
                    <a:pt x="35823" y="12750"/>
                  </a:lnTo>
                  <a:lnTo>
                    <a:pt x="22415" y="12750"/>
                  </a:lnTo>
                  <a:lnTo>
                    <a:pt x="23787" y="1435"/>
                  </a:lnTo>
                  <a:close/>
                </a:path>
                <a:path w="59689" h="64769">
                  <a:moveTo>
                    <a:pt x="59690" y="12357"/>
                  </a:moveTo>
                  <a:lnTo>
                    <a:pt x="42862" y="12357"/>
                  </a:lnTo>
                  <a:lnTo>
                    <a:pt x="44716" y="16116"/>
                  </a:lnTo>
                  <a:lnTo>
                    <a:pt x="44611" y="24714"/>
                  </a:lnTo>
                  <a:lnTo>
                    <a:pt x="44348" y="26657"/>
                  </a:lnTo>
                  <a:lnTo>
                    <a:pt x="43980" y="29006"/>
                  </a:lnTo>
                  <a:lnTo>
                    <a:pt x="37528" y="64782"/>
                  </a:lnTo>
                  <a:lnTo>
                    <a:pt x="52031" y="64782"/>
                  </a:lnTo>
                  <a:lnTo>
                    <a:pt x="58572" y="27838"/>
                  </a:lnTo>
                  <a:lnTo>
                    <a:pt x="59207" y="24714"/>
                  </a:lnTo>
                  <a:lnTo>
                    <a:pt x="59605" y="21069"/>
                  </a:lnTo>
                  <a:lnTo>
                    <a:pt x="59690" y="12357"/>
                  </a:lnTo>
                  <a:close/>
                </a:path>
                <a:path w="59689" h="64769">
                  <a:moveTo>
                    <a:pt x="53009" y="0"/>
                  </a:moveTo>
                  <a:lnTo>
                    <a:pt x="35915" y="0"/>
                  </a:lnTo>
                  <a:lnTo>
                    <a:pt x="28244" y="4292"/>
                  </a:lnTo>
                  <a:lnTo>
                    <a:pt x="22669" y="12750"/>
                  </a:lnTo>
                  <a:lnTo>
                    <a:pt x="35823" y="12750"/>
                  </a:lnTo>
                  <a:lnTo>
                    <a:pt x="37147" y="12357"/>
                  </a:lnTo>
                  <a:lnTo>
                    <a:pt x="59690" y="12357"/>
                  </a:lnTo>
                  <a:lnTo>
                    <a:pt x="59690" y="5460"/>
                  </a:lnTo>
                  <a:lnTo>
                    <a:pt x="53009" y="0"/>
                  </a:lnTo>
                  <a:close/>
                </a:path>
              </a:pathLst>
            </a:custGeom>
            <a:solidFill>
              <a:srgbClr val="4F4B69"/>
            </a:solidFill>
          </p:spPr>
          <p:txBody>
            <a:bodyPr wrap="square" lIns="0" tIns="0" rIns="0" bIns="0" rtlCol="0"/>
            <a:lstStyle/>
            <a:p>
              <a:endParaRPr sz="1350"/>
            </a:p>
          </p:txBody>
        </p:sp>
        <p:sp>
          <p:nvSpPr>
            <p:cNvPr id="49" name="object 17"/>
            <p:cNvSpPr/>
            <p:nvPr/>
          </p:nvSpPr>
          <p:spPr>
            <a:xfrm>
              <a:off x="1609353" y="730291"/>
              <a:ext cx="47149" cy="69056"/>
            </a:xfrm>
            <a:custGeom>
              <a:avLst/>
              <a:gdLst/>
              <a:ahLst/>
              <a:cxnLst/>
              <a:rect l="l" t="t" r="r" b="b"/>
              <a:pathLst>
                <a:path w="62864" h="92075">
                  <a:moveTo>
                    <a:pt x="3594" y="76098"/>
                  </a:moveTo>
                  <a:lnTo>
                    <a:pt x="0" y="87680"/>
                  </a:lnTo>
                  <a:lnTo>
                    <a:pt x="3962" y="90284"/>
                  </a:lnTo>
                  <a:lnTo>
                    <a:pt x="11137" y="91973"/>
                  </a:lnTo>
                  <a:lnTo>
                    <a:pt x="26504" y="91973"/>
                  </a:lnTo>
                  <a:lnTo>
                    <a:pt x="34924" y="90411"/>
                  </a:lnTo>
                  <a:lnTo>
                    <a:pt x="41236" y="84950"/>
                  </a:lnTo>
                  <a:lnTo>
                    <a:pt x="45624" y="79870"/>
                  </a:lnTo>
                  <a:lnTo>
                    <a:pt x="13741" y="79870"/>
                  </a:lnTo>
                  <a:lnTo>
                    <a:pt x="7061" y="78308"/>
                  </a:lnTo>
                  <a:lnTo>
                    <a:pt x="3594" y="76098"/>
                  </a:lnTo>
                  <a:close/>
                </a:path>
                <a:path w="62864" h="92075">
                  <a:moveTo>
                    <a:pt x="54209" y="53339"/>
                  </a:moveTo>
                  <a:lnTo>
                    <a:pt x="40500" y="53339"/>
                  </a:lnTo>
                  <a:lnTo>
                    <a:pt x="39014" y="60490"/>
                  </a:lnTo>
                  <a:lnTo>
                    <a:pt x="36026" y="69722"/>
                  </a:lnTo>
                  <a:lnTo>
                    <a:pt x="31645" y="75695"/>
                  </a:lnTo>
                  <a:lnTo>
                    <a:pt x="26059" y="78910"/>
                  </a:lnTo>
                  <a:lnTo>
                    <a:pt x="19456" y="79870"/>
                  </a:lnTo>
                  <a:lnTo>
                    <a:pt x="45624" y="79870"/>
                  </a:lnTo>
                  <a:lnTo>
                    <a:pt x="49147" y="73218"/>
                  </a:lnTo>
                  <a:lnTo>
                    <a:pt x="51704" y="65494"/>
                  </a:lnTo>
                  <a:lnTo>
                    <a:pt x="53619" y="56705"/>
                  </a:lnTo>
                  <a:lnTo>
                    <a:pt x="54209" y="53339"/>
                  </a:lnTo>
                  <a:close/>
                </a:path>
                <a:path w="62864" h="92075">
                  <a:moveTo>
                    <a:pt x="49669" y="0"/>
                  </a:moveTo>
                  <a:lnTo>
                    <a:pt x="41846" y="0"/>
                  </a:lnTo>
                  <a:lnTo>
                    <a:pt x="25133" y="3603"/>
                  </a:lnTo>
                  <a:lnTo>
                    <a:pt x="12742" y="13122"/>
                  </a:lnTo>
                  <a:lnTo>
                    <a:pt x="5065" y="26617"/>
                  </a:lnTo>
                  <a:lnTo>
                    <a:pt x="2489" y="42151"/>
                  </a:lnTo>
                  <a:lnTo>
                    <a:pt x="3738" y="50692"/>
                  </a:lnTo>
                  <a:lnTo>
                    <a:pt x="7389" y="57819"/>
                  </a:lnTo>
                  <a:lnTo>
                    <a:pt x="13295" y="62703"/>
                  </a:lnTo>
                  <a:lnTo>
                    <a:pt x="21310" y="64515"/>
                  </a:lnTo>
                  <a:lnTo>
                    <a:pt x="28981" y="64515"/>
                  </a:lnTo>
                  <a:lnTo>
                    <a:pt x="35305" y="60883"/>
                  </a:lnTo>
                  <a:lnTo>
                    <a:pt x="40246" y="53339"/>
                  </a:lnTo>
                  <a:lnTo>
                    <a:pt x="54209" y="53339"/>
                  </a:lnTo>
                  <a:lnTo>
                    <a:pt x="54323" y="52692"/>
                  </a:lnTo>
                  <a:lnTo>
                    <a:pt x="20065" y="52692"/>
                  </a:lnTo>
                  <a:lnTo>
                    <a:pt x="17589" y="46443"/>
                  </a:lnTo>
                  <a:lnTo>
                    <a:pt x="17589" y="39801"/>
                  </a:lnTo>
                  <a:lnTo>
                    <a:pt x="19179" y="29665"/>
                  </a:lnTo>
                  <a:lnTo>
                    <a:pt x="23625" y="20688"/>
                  </a:lnTo>
                  <a:lnTo>
                    <a:pt x="30437" y="14273"/>
                  </a:lnTo>
                  <a:lnTo>
                    <a:pt x="39128" y="11823"/>
                  </a:lnTo>
                  <a:lnTo>
                    <a:pt x="61490" y="11823"/>
                  </a:lnTo>
                  <a:lnTo>
                    <a:pt x="62788" y="4419"/>
                  </a:lnTo>
                  <a:lnTo>
                    <a:pt x="57213" y="1816"/>
                  </a:lnTo>
                  <a:lnTo>
                    <a:pt x="49669" y="0"/>
                  </a:lnTo>
                  <a:close/>
                </a:path>
                <a:path w="62864" h="92075">
                  <a:moveTo>
                    <a:pt x="61490" y="11823"/>
                  </a:moveTo>
                  <a:lnTo>
                    <a:pt x="42481" y="11823"/>
                  </a:lnTo>
                  <a:lnTo>
                    <a:pt x="45580" y="12611"/>
                  </a:lnTo>
                  <a:lnTo>
                    <a:pt x="47180" y="13385"/>
                  </a:lnTo>
                  <a:lnTo>
                    <a:pt x="32558" y="51108"/>
                  </a:lnTo>
                  <a:lnTo>
                    <a:pt x="27254" y="52692"/>
                  </a:lnTo>
                  <a:lnTo>
                    <a:pt x="54323" y="52692"/>
                  </a:lnTo>
                  <a:lnTo>
                    <a:pt x="61490" y="11823"/>
                  </a:lnTo>
                  <a:close/>
                </a:path>
              </a:pathLst>
            </a:custGeom>
            <a:solidFill>
              <a:srgbClr val="4F4B69"/>
            </a:solidFill>
          </p:spPr>
          <p:txBody>
            <a:bodyPr wrap="square" lIns="0" tIns="0" rIns="0" bIns="0" rtlCol="0"/>
            <a:lstStyle/>
            <a:p>
              <a:endParaRPr sz="1350"/>
            </a:p>
          </p:txBody>
        </p:sp>
        <p:sp>
          <p:nvSpPr>
            <p:cNvPr id="50" name="object 18"/>
            <p:cNvSpPr/>
            <p:nvPr/>
          </p:nvSpPr>
          <p:spPr>
            <a:xfrm>
              <a:off x="1715262" y="713118"/>
              <a:ext cx="37148" cy="66199"/>
            </a:xfrm>
            <a:custGeom>
              <a:avLst/>
              <a:gdLst/>
              <a:ahLst/>
              <a:cxnLst/>
              <a:rect l="l" t="t" r="r" b="b"/>
              <a:pathLst>
                <a:path w="49530" h="88265">
                  <a:moveTo>
                    <a:pt x="30213" y="0"/>
                  </a:moveTo>
                  <a:lnTo>
                    <a:pt x="15849" y="0"/>
                  </a:lnTo>
                  <a:lnTo>
                    <a:pt x="0" y="87680"/>
                  </a:lnTo>
                  <a:lnTo>
                    <a:pt x="47180" y="87680"/>
                  </a:lnTo>
                  <a:lnTo>
                    <a:pt x="49542" y="74422"/>
                  </a:lnTo>
                  <a:lnTo>
                    <a:pt x="16840" y="74422"/>
                  </a:lnTo>
                  <a:lnTo>
                    <a:pt x="30213" y="0"/>
                  </a:lnTo>
                  <a:close/>
                </a:path>
              </a:pathLst>
            </a:custGeom>
            <a:solidFill>
              <a:srgbClr val="4F4B69"/>
            </a:solidFill>
          </p:spPr>
          <p:txBody>
            <a:bodyPr wrap="square" lIns="0" tIns="0" rIns="0" bIns="0" rtlCol="0"/>
            <a:lstStyle/>
            <a:p>
              <a:endParaRPr sz="1350"/>
            </a:p>
          </p:txBody>
        </p:sp>
        <p:sp>
          <p:nvSpPr>
            <p:cNvPr id="51" name="object 19"/>
            <p:cNvSpPr/>
            <p:nvPr/>
          </p:nvSpPr>
          <p:spPr>
            <a:xfrm>
              <a:off x="1776755" y="711650"/>
              <a:ext cx="22860" cy="67628"/>
            </a:xfrm>
            <a:custGeom>
              <a:avLst/>
              <a:gdLst/>
              <a:ahLst/>
              <a:cxnLst/>
              <a:rect l="l" t="t" r="r" b="b"/>
              <a:pathLst>
                <a:path w="30480" h="90169">
                  <a:moveTo>
                    <a:pt x="25882" y="26288"/>
                  </a:moveTo>
                  <a:lnTo>
                    <a:pt x="11506" y="26288"/>
                  </a:lnTo>
                  <a:lnTo>
                    <a:pt x="0" y="89636"/>
                  </a:lnTo>
                  <a:lnTo>
                    <a:pt x="14363" y="89636"/>
                  </a:lnTo>
                  <a:lnTo>
                    <a:pt x="25882" y="26288"/>
                  </a:lnTo>
                  <a:close/>
                </a:path>
                <a:path w="30480" h="90169">
                  <a:moveTo>
                    <a:pt x="26987" y="0"/>
                  </a:moveTo>
                  <a:lnTo>
                    <a:pt x="17703" y="0"/>
                  </a:lnTo>
                  <a:lnTo>
                    <a:pt x="13741" y="3771"/>
                  </a:lnTo>
                  <a:lnTo>
                    <a:pt x="13741" y="13919"/>
                  </a:lnTo>
                  <a:lnTo>
                    <a:pt x="16713" y="17170"/>
                  </a:lnTo>
                  <a:lnTo>
                    <a:pt x="26009" y="17170"/>
                  </a:lnTo>
                  <a:lnTo>
                    <a:pt x="29959" y="13665"/>
                  </a:lnTo>
                  <a:lnTo>
                    <a:pt x="30073" y="9105"/>
                  </a:lnTo>
                  <a:lnTo>
                    <a:pt x="30099" y="3251"/>
                  </a:lnTo>
                  <a:lnTo>
                    <a:pt x="26987" y="0"/>
                  </a:lnTo>
                  <a:close/>
                </a:path>
              </a:pathLst>
            </a:custGeom>
            <a:solidFill>
              <a:srgbClr val="4F4B69"/>
            </a:solidFill>
          </p:spPr>
          <p:txBody>
            <a:bodyPr wrap="square" lIns="0" tIns="0" rIns="0" bIns="0" rtlCol="0"/>
            <a:lstStyle/>
            <a:p>
              <a:endParaRPr sz="1350"/>
            </a:p>
          </p:txBody>
        </p:sp>
        <p:sp>
          <p:nvSpPr>
            <p:cNvPr id="52" name="object 20"/>
            <p:cNvSpPr/>
            <p:nvPr/>
          </p:nvSpPr>
          <p:spPr>
            <a:xfrm>
              <a:off x="1821066" y="731358"/>
              <a:ext cx="43814" cy="47625"/>
            </a:xfrm>
            <a:custGeom>
              <a:avLst/>
              <a:gdLst/>
              <a:ahLst/>
              <a:cxnLst/>
              <a:rect l="l" t="t" r="r" b="b"/>
              <a:pathLst>
                <a:path w="58419" h="63500">
                  <a:moveTo>
                    <a:pt x="14858" y="0"/>
                  </a:moveTo>
                  <a:lnTo>
                    <a:pt x="0" y="0"/>
                  </a:lnTo>
                  <a:lnTo>
                    <a:pt x="10274" y="63347"/>
                  </a:lnTo>
                  <a:lnTo>
                    <a:pt x="24764" y="63347"/>
                  </a:lnTo>
                  <a:lnTo>
                    <a:pt x="32900" y="47993"/>
                  </a:lnTo>
                  <a:lnTo>
                    <a:pt x="20434" y="47993"/>
                  </a:lnTo>
                  <a:lnTo>
                    <a:pt x="20053" y="43840"/>
                  </a:lnTo>
                  <a:lnTo>
                    <a:pt x="19443" y="39027"/>
                  </a:lnTo>
                  <a:lnTo>
                    <a:pt x="18707" y="31483"/>
                  </a:lnTo>
                  <a:lnTo>
                    <a:pt x="14858" y="0"/>
                  </a:lnTo>
                  <a:close/>
                </a:path>
                <a:path w="58419" h="63500">
                  <a:moveTo>
                    <a:pt x="58331" y="0"/>
                  </a:moveTo>
                  <a:lnTo>
                    <a:pt x="42354" y="0"/>
                  </a:lnTo>
                  <a:lnTo>
                    <a:pt x="27368" y="31876"/>
                  </a:lnTo>
                  <a:lnTo>
                    <a:pt x="24015" y="39408"/>
                  </a:lnTo>
                  <a:lnTo>
                    <a:pt x="22288" y="43967"/>
                  </a:lnTo>
                  <a:lnTo>
                    <a:pt x="20802" y="47993"/>
                  </a:lnTo>
                  <a:lnTo>
                    <a:pt x="32900" y="47993"/>
                  </a:lnTo>
                  <a:lnTo>
                    <a:pt x="58331" y="0"/>
                  </a:lnTo>
                  <a:close/>
                </a:path>
              </a:pathLst>
            </a:custGeom>
            <a:solidFill>
              <a:srgbClr val="4F4B69"/>
            </a:solidFill>
          </p:spPr>
          <p:txBody>
            <a:bodyPr wrap="square" lIns="0" tIns="0" rIns="0" bIns="0" rtlCol="0"/>
            <a:lstStyle/>
            <a:p>
              <a:endParaRPr sz="1350"/>
            </a:p>
          </p:txBody>
        </p:sp>
        <p:sp>
          <p:nvSpPr>
            <p:cNvPr id="53" name="object 21"/>
            <p:cNvSpPr/>
            <p:nvPr/>
          </p:nvSpPr>
          <p:spPr>
            <a:xfrm>
              <a:off x="1882273" y="730291"/>
              <a:ext cx="40481" cy="50006"/>
            </a:xfrm>
            <a:custGeom>
              <a:avLst/>
              <a:gdLst/>
              <a:ahLst/>
              <a:cxnLst/>
              <a:rect l="l" t="t" r="r" b="b"/>
              <a:pathLst>
                <a:path w="53975" h="66675">
                  <a:moveTo>
                    <a:pt x="34188" y="0"/>
                  </a:moveTo>
                  <a:lnTo>
                    <a:pt x="20065" y="3549"/>
                  </a:lnTo>
                  <a:lnTo>
                    <a:pt x="9288" y="12793"/>
                  </a:lnTo>
                  <a:lnTo>
                    <a:pt x="2414" y="25626"/>
                  </a:lnTo>
                  <a:lnTo>
                    <a:pt x="0" y="39941"/>
                  </a:lnTo>
                  <a:lnTo>
                    <a:pt x="1519" y="50578"/>
                  </a:lnTo>
                  <a:lnTo>
                    <a:pt x="6115" y="58885"/>
                  </a:lnTo>
                  <a:lnTo>
                    <a:pt x="13844" y="64289"/>
                  </a:lnTo>
                  <a:lnTo>
                    <a:pt x="24765" y="66217"/>
                  </a:lnTo>
                  <a:lnTo>
                    <a:pt x="32080" y="66217"/>
                  </a:lnTo>
                  <a:lnTo>
                    <a:pt x="40132" y="64388"/>
                  </a:lnTo>
                  <a:lnTo>
                    <a:pt x="46075" y="61137"/>
                  </a:lnTo>
                  <a:lnTo>
                    <a:pt x="45219" y="54241"/>
                  </a:lnTo>
                  <a:lnTo>
                    <a:pt x="22415" y="54241"/>
                  </a:lnTo>
                  <a:lnTo>
                    <a:pt x="18084" y="52031"/>
                  </a:lnTo>
                  <a:lnTo>
                    <a:pt x="14363" y="45262"/>
                  </a:lnTo>
                  <a:lnTo>
                    <a:pt x="13868" y="40970"/>
                  </a:lnTo>
                  <a:lnTo>
                    <a:pt x="14122" y="38773"/>
                  </a:lnTo>
                  <a:lnTo>
                    <a:pt x="30114" y="38000"/>
                  </a:lnTo>
                  <a:lnTo>
                    <a:pt x="42600" y="34586"/>
                  </a:lnTo>
                  <a:lnTo>
                    <a:pt x="50721" y="28027"/>
                  </a:lnTo>
                  <a:lnTo>
                    <a:pt x="50886" y="27444"/>
                  </a:lnTo>
                  <a:lnTo>
                    <a:pt x="15608" y="27444"/>
                  </a:lnTo>
                  <a:lnTo>
                    <a:pt x="17348" y="19773"/>
                  </a:lnTo>
                  <a:lnTo>
                    <a:pt x="23291" y="11315"/>
                  </a:lnTo>
                  <a:lnTo>
                    <a:pt x="52401" y="11315"/>
                  </a:lnTo>
                  <a:lnTo>
                    <a:pt x="52254" y="10533"/>
                  </a:lnTo>
                  <a:lnTo>
                    <a:pt x="48361" y="4908"/>
                  </a:lnTo>
                  <a:lnTo>
                    <a:pt x="42239" y="1283"/>
                  </a:lnTo>
                  <a:lnTo>
                    <a:pt x="34188" y="0"/>
                  </a:lnTo>
                  <a:close/>
                </a:path>
                <a:path w="53975" h="66675">
                  <a:moveTo>
                    <a:pt x="44704" y="50088"/>
                  </a:moveTo>
                  <a:lnTo>
                    <a:pt x="40373" y="52425"/>
                  </a:lnTo>
                  <a:lnTo>
                    <a:pt x="34925" y="54241"/>
                  </a:lnTo>
                  <a:lnTo>
                    <a:pt x="45219" y="54241"/>
                  </a:lnTo>
                  <a:lnTo>
                    <a:pt x="44704" y="50088"/>
                  </a:lnTo>
                  <a:close/>
                </a:path>
                <a:path w="53975" h="66675">
                  <a:moveTo>
                    <a:pt x="52401" y="11315"/>
                  </a:moveTo>
                  <a:lnTo>
                    <a:pt x="36906" y="11315"/>
                  </a:lnTo>
                  <a:lnTo>
                    <a:pt x="39992" y="13779"/>
                  </a:lnTo>
                  <a:lnTo>
                    <a:pt x="39992" y="17818"/>
                  </a:lnTo>
                  <a:lnTo>
                    <a:pt x="38271" y="22578"/>
                  </a:lnTo>
                  <a:lnTo>
                    <a:pt x="33372" y="25560"/>
                  </a:lnTo>
                  <a:lnTo>
                    <a:pt x="25686" y="27078"/>
                  </a:lnTo>
                  <a:lnTo>
                    <a:pt x="15608" y="27444"/>
                  </a:lnTo>
                  <a:lnTo>
                    <a:pt x="50886" y="27444"/>
                  </a:lnTo>
                  <a:lnTo>
                    <a:pt x="53619" y="17818"/>
                  </a:lnTo>
                  <a:lnTo>
                    <a:pt x="52401" y="11315"/>
                  </a:lnTo>
                  <a:close/>
                </a:path>
              </a:pathLst>
            </a:custGeom>
            <a:solidFill>
              <a:srgbClr val="4F4B69"/>
            </a:solidFill>
          </p:spPr>
          <p:txBody>
            <a:bodyPr wrap="square" lIns="0" tIns="0" rIns="0" bIns="0" rtlCol="0"/>
            <a:lstStyle/>
            <a:p>
              <a:endParaRPr sz="1350"/>
            </a:p>
          </p:txBody>
        </p:sp>
        <p:sp>
          <p:nvSpPr>
            <p:cNvPr id="54" name="object 22"/>
            <p:cNvSpPr/>
            <p:nvPr/>
          </p:nvSpPr>
          <p:spPr>
            <a:xfrm>
              <a:off x="1942748" y="730291"/>
              <a:ext cx="34766" cy="50006"/>
            </a:xfrm>
            <a:custGeom>
              <a:avLst/>
              <a:gdLst/>
              <a:ahLst/>
              <a:cxnLst/>
              <a:rect l="l" t="t" r="r" b="b"/>
              <a:pathLst>
                <a:path w="46355" h="66675">
                  <a:moveTo>
                    <a:pt x="3708" y="50736"/>
                  </a:moveTo>
                  <a:lnTo>
                    <a:pt x="0" y="61531"/>
                  </a:lnTo>
                  <a:lnTo>
                    <a:pt x="3225" y="63995"/>
                  </a:lnTo>
                  <a:lnTo>
                    <a:pt x="9766" y="66078"/>
                  </a:lnTo>
                  <a:lnTo>
                    <a:pt x="16840" y="66217"/>
                  </a:lnTo>
                  <a:lnTo>
                    <a:pt x="26957" y="64851"/>
                  </a:lnTo>
                  <a:lnTo>
                    <a:pt x="35088" y="60667"/>
                  </a:lnTo>
                  <a:lnTo>
                    <a:pt x="39651" y="54902"/>
                  </a:lnTo>
                  <a:lnTo>
                    <a:pt x="12750" y="54902"/>
                  </a:lnTo>
                  <a:lnTo>
                    <a:pt x="6794" y="52552"/>
                  </a:lnTo>
                  <a:lnTo>
                    <a:pt x="3708" y="50736"/>
                  </a:lnTo>
                  <a:close/>
                </a:path>
                <a:path w="46355" h="66675">
                  <a:moveTo>
                    <a:pt x="38379" y="0"/>
                  </a:moveTo>
                  <a:lnTo>
                    <a:pt x="32067" y="0"/>
                  </a:lnTo>
                  <a:lnTo>
                    <a:pt x="22246" y="1532"/>
                  </a:lnTo>
                  <a:lnTo>
                    <a:pt x="14531" y="5819"/>
                  </a:lnTo>
                  <a:lnTo>
                    <a:pt x="9489" y="12397"/>
                  </a:lnTo>
                  <a:lnTo>
                    <a:pt x="7683" y="20802"/>
                  </a:lnTo>
                  <a:lnTo>
                    <a:pt x="7683" y="28092"/>
                  </a:lnTo>
                  <a:lnTo>
                    <a:pt x="12623" y="33426"/>
                  </a:lnTo>
                  <a:lnTo>
                    <a:pt x="19558" y="37338"/>
                  </a:lnTo>
                  <a:lnTo>
                    <a:pt x="25501" y="40589"/>
                  </a:lnTo>
                  <a:lnTo>
                    <a:pt x="27495" y="43180"/>
                  </a:lnTo>
                  <a:lnTo>
                    <a:pt x="27495" y="51384"/>
                  </a:lnTo>
                  <a:lnTo>
                    <a:pt x="24015" y="54902"/>
                  </a:lnTo>
                  <a:lnTo>
                    <a:pt x="39651" y="54902"/>
                  </a:lnTo>
                  <a:lnTo>
                    <a:pt x="40502" y="53826"/>
                  </a:lnTo>
                  <a:lnTo>
                    <a:pt x="42468" y="44488"/>
                  </a:lnTo>
                  <a:lnTo>
                    <a:pt x="42468" y="36423"/>
                  </a:lnTo>
                  <a:lnTo>
                    <a:pt x="36652" y="31216"/>
                  </a:lnTo>
                  <a:lnTo>
                    <a:pt x="29959" y="27444"/>
                  </a:lnTo>
                  <a:lnTo>
                    <a:pt x="24765" y="24714"/>
                  </a:lnTo>
                  <a:lnTo>
                    <a:pt x="22161" y="22237"/>
                  </a:lnTo>
                  <a:lnTo>
                    <a:pt x="22161" y="14312"/>
                  </a:lnTo>
                  <a:lnTo>
                    <a:pt x="25869" y="11315"/>
                  </a:lnTo>
                  <a:lnTo>
                    <a:pt x="43523" y="11315"/>
                  </a:lnTo>
                  <a:lnTo>
                    <a:pt x="46177" y="3251"/>
                  </a:lnTo>
                  <a:lnTo>
                    <a:pt x="43586" y="1562"/>
                  </a:lnTo>
                  <a:lnTo>
                    <a:pt x="38379" y="0"/>
                  </a:lnTo>
                  <a:close/>
                </a:path>
                <a:path w="46355" h="66675">
                  <a:moveTo>
                    <a:pt x="43523" y="11315"/>
                  </a:moveTo>
                  <a:lnTo>
                    <a:pt x="36271" y="11315"/>
                  </a:lnTo>
                  <a:lnTo>
                    <a:pt x="40233" y="12877"/>
                  </a:lnTo>
                  <a:lnTo>
                    <a:pt x="42583" y="14173"/>
                  </a:lnTo>
                  <a:lnTo>
                    <a:pt x="43523" y="11315"/>
                  </a:lnTo>
                  <a:close/>
                </a:path>
              </a:pathLst>
            </a:custGeom>
            <a:solidFill>
              <a:srgbClr val="4F4B69"/>
            </a:solidFill>
          </p:spPr>
          <p:txBody>
            <a:bodyPr wrap="square" lIns="0" tIns="0" rIns="0" bIns="0" rtlCol="0"/>
            <a:lstStyle/>
            <a:p>
              <a:endParaRPr sz="1350"/>
            </a:p>
          </p:txBody>
        </p:sp>
      </p:grpSp>
      <p:sp>
        <p:nvSpPr>
          <p:cNvPr id="3" name="Oval 2"/>
          <p:cNvSpPr/>
          <p:nvPr/>
        </p:nvSpPr>
        <p:spPr>
          <a:xfrm>
            <a:off x="5064034" y="2449286"/>
            <a:ext cx="1985554" cy="195942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4" name="Oval 3"/>
          <p:cNvSpPr/>
          <p:nvPr/>
        </p:nvSpPr>
        <p:spPr>
          <a:xfrm>
            <a:off x="6897529" y="1238275"/>
            <a:ext cx="1319348" cy="12409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339923" y="3105200"/>
            <a:ext cx="1319348" cy="1240972"/>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340354" y="4636650"/>
            <a:ext cx="1319348" cy="124097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454351" y="3099570"/>
            <a:ext cx="1319348" cy="124097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078442" y="1099766"/>
            <a:ext cx="1319348" cy="1240972"/>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158A2227-EF99-4F69-B912-7259DCD864F6}"/>
              </a:ext>
            </a:extLst>
          </p:cNvPr>
          <p:cNvSpPr/>
          <p:nvPr/>
        </p:nvSpPr>
        <p:spPr>
          <a:xfrm>
            <a:off x="1194377" y="3578564"/>
            <a:ext cx="2540119" cy="369332"/>
          </a:xfrm>
          <a:prstGeom prst="rect">
            <a:avLst/>
          </a:prstGeom>
        </p:spPr>
        <p:txBody>
          <a:bodyPr wrap="square">
            <a:spAutoFit/>
          </a:bodyPr>
          <a:lstStyle/>
          <a:p>
            <a:pPr marL="0" lvl="1">
              <a:spcAft>
                <a:spcPts val="600"/>
              </a:spcAft>
            </a:pPr>
            <a:r>
              <a:rPr lang="en-US" b="1" dirty="0"/>
              <a:t>Inventory Tracking</a:t>
            </a:r>
          </a:p>
        </p:txBody>
      </p:sp>
      <p:sp>
        <p:nvSpPr>
          <p:cNvPr id="60" name="Rectangle 59">
            <a:extLst>
              <a:ext uri="{FF2B5EF4-FFF2-40B4-BE49-F238E27FC236}">
                <a16:creationId xmlns:a16="http://schemas.microsoft.com/office/drawing/2014/main" id="{158A2227-EF99-4F69-B912-7259DCD864F6}"/>
              </a:ext>
            </a:extLst>
          </p:cNvPr>
          <p:cNvSpPr/>
          <p:nvPr/>
        </p:nvSpPr>
        <p:spPr>
          <a:xfrm>
            <a:off x="5064034" y="5955547"/>
            <a:ext cx="2182303" cy="369332"/>
          </a:xfrm>
          <a:prstGeom prst="rect">
            <a:avLst/>
          </a:prstGeom>
        </p:spPr>
        <p:txBody>
          <a:bodyPr wrap="square">
            <a:spAutoFit/>
          </a:bodyPr>
          <a:lstStyle/>
          <a:p>
            <a:pPr marL="0" lvl="1">
              <a:spcAft>
                <a:spcPts val="600"/>
              </a:spcAft>
            </a:pPr>
            <a:r>
              <a:rPr lang="en-US" b="1" dirty="0"/>
              <a:t>Better Transparency</a:t>
            </a:r>
          </a:p>
        </p:txBody>
      </p:sp>
      <p:sp>
        <p:nvSpPr>
          <p:cNvPr id="62" name="Rectangle 61">
            <a:extLst>
              <a:ext uri="{FF2B5EF4-FFF2-40B4-BE49-F238E27FC236}">
                <a16:creationId xmlns:a16="http://schemas.microsoft.com/office/drawing/2014/main" id="{158A2227-EF99-4F69-B912-7259DCD864F6}"/>
              </a:ext>
            </a:extLst>
          </p:cNvPr>
          <p:cNvSpPr/>
          <p:nvPr/>
        </p:nvSpPr>
        <p:spPr>
          <a:xfrm>
            <a:off x="8659271" y="3571736"/>
            <a:ext cx="2900842" cy="369332"/>
          </a:xfrm>
          <a:prstGeom prst="rect">
            <a:avLst/>
          </a:prstGeom>
        </p:spPr>
        <p:txBody>
          <a:bodyPr wrap="square">
            <a:spAutoFit/>
          </a:bodyPr>
          <a:lstStyle/>
          <a:p>
            <a:pPr marL="0" lvl="1">
              <a:spcAft>
                <a:spcPts val="600"/>
              </a:spcAft>
            </a:pPr>
            <a:r>
              <a:rPr lang="en-US" b="1" dirty="0"/>
              <a:t>Settling Disputes</a:t>
            </a:r>
          </a:p>
        </p:txBody>
      </p:sp>
      <p:sp>
        <p:nvSpPr>
          <p:cNvPr id="63" name="Rectangle 62">
            <a:extLst>
              <a:ext uri="{FF2B5EF4-FFF2-40B4-BE49-F238E27FC236}">
                <a16:creationId xmlns:a16="http://schemas.microsoft.com/office/drawing/2014/main" id="{158A2227-EF99-4F69-B912-7259DCD864F6}"/>
              </a:ext>
            </a:extLst>
          </p:cNvPr>
          <p:cNvSpPr/>
          <p:nvPr/>
        </p:nvSpPr>
        <p:spPr>
          <a:xfrm>
            <a:off x="8243673" y="1388132"/>
            <a:ext cx="3042497" cy="646331"/>
          </a:xfrm>
          <a:prstGeom prst="rect">
            <a:avLst/>
          </a:prstGeom>
        </p:spPr>
        <p:txBody>
          <a:bodyPr wrap="square">
            <a:spAutoFit/>
          </a:bodyPr>
          <a:lstStyle/>
          <a:p>
            <a:pPr marL="0" lvl="1">
              <a:spcAft>
                <a:spcPts val="600"/>
              </a:spcAft>
            </a:pPr>
            <a:r>
              <a:rPr lang="en-US" b="1" dirty="0"/>
              <a:t>Transparent and error free Invoicing and Payments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6092" y="2545476"/>
            <a:ext cx="1681437" cy="1681437"/>
          </a:xfrm>
          <a:prstGeom prst="rect">
            <a:avLst/>
          </a:prstGeom>
        </p:spPr>
      </p:pic>
      <p:pic>
        <p:nvPicPr>
          <p:cNvPr id="7" name="Picture 2" descr="Image result for invoice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6234" y="1440019"/>
            <a:ext cx="802199" cy="8021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shipping icon"/>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4288831" y="1297255"/>
            <a:ext cx="933273" cy="9332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mage result for tracking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7618" y="3299368"/>
            <a:ext cx="841375" cy="8413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Image result for transparency icon"/>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5551962" y="4837514"/>
            <a:ext cx="896131" cy="8961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 result for dispute icon"/>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7599019" y="3420992"/>
            <a:ext cx="853656" cy="63341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p:nvPicPr>
        <p:blipFill>
          <a:blip r:embed="rId9"/>
          <a:stretch>
            <a:fillRect/>
          </a:stretch>
        </p:blipFill>
        <p:spPr>
          <a:xfrm>
            <a:off x="244182" y="159142"/>
            <a:ext cx="2183529" cy="611559"/>
          </a:xfrm>
          <a:prstGeom prst="rect">
            <a:avLst/>
          </a:prstGeom>
        </p:spPr>
      </p:pic>
    </p:spTree>
    <p:extLst>
      <p:ext uri="{BB962C8B-B14F-4D97-AF65-F5344CB8AC3E}">
        <p14:creationId xmlns:p14="http://schemas.microsoft.com/office/powerpoint/2010/main" val="3104056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6256000" h="9144000">
                <a:moveTo>
                  <a:pt x="0" y="9144000"/>
                </a:moveTo>
                <a:lnTo>
                  <a:pt x="16256000" y="9144000"/>
                </a:lnTo>
                <a:lnTo>
                  <a:pt x="16256000" y="0"/>
                </a:lnTo>
                <a:lnTo>
                  <a:pt x="0" y="0"/>
                </a:lnTo>
                <a:lnTo>
                  <a:pt x="0" y="9144000"/>
                </a:lnTo>
                <a:close/>
              </a:path>
            </a:pathLst>
          </a:custGeom>
          <a:solidFill>
            <a:srgbClr val="F38A20"/>
          </a:solidFill>
        </p:spPr>
        <p:txBody>
          <a:bodyPr wrap="square" lIns="0" tIns="0" rIns="0" bIns="0" rtlCol="0"/>
          <a:lstStyle/>
          <a:p>
            <a:endParaRPr sz="1350"/>
          </a:p>
        </p:txBody>
      </p:sp>
      <p:sp>
        <p:nvSpPr>
          <p:cNvPr id="69" name="object 69"/>
          <p:cNvSpPr/>
          <p:nvPr/>
        </p:nvSpPr>
        <p:spPr>
          <a:xfrm>
            <a:off x="5100313" y="3985812"/>
            <a:ext cx="1991153" cy="1739856"/>
          </a:xfrm>
          <a:prstGeom prst="rect">
            <a:avLst/>
          </a:prstGeom>
          <a:blipFill>
            <a:blip r:embed="rId2" cstate="print"/>
            <a:stretch>
              <a:fillRect/>
            </a:stretch>
          </a:blipFill>
        </p:spPr>
        <p:txBody>
          <a:bodyPr wrap="square" lIns="0" tIns="0" rIns="0" bIns="0" rtlCol="0"/>
          <a:lstStyle/>
          <a:p>
            <a:endParaRPr sz="1350"/>
          </a:p>
        </p:txBody>
      </p:sp>
      <p:grpSp>
        <p:nvGrpSpPr>
          <p:cNvPr id="97" name="Group 96">
            <a:extLst>
              <a:ext uri="{FF2B5EF4-FFF2-40B4-BE49-F238E27FC236}">
                <a16:creationId xmlns:a16="http://schemas.microsoft.com/office/drawing/2014/main" id="{6EAD2233-0833-4242-812C-16A4B025A228}"/>
              </a:ext>
            </a:extLst>
          </p:cNvPr>
          <p:cNvGrpSpPr/>
          <p:nvPr/>
        </p:nvGrpSpPr>
        <p:grpSpPr>
          <a:xfrm>
            <a:off x="5273307" y="342901"/>
            <a:ext cx="1645510" cy="456446"/>
            <a:chOff x="5273307" y="342901"/>
            <a:chExt cx="1645510" cy="456446"/>
          </a:xfrm>
        </p:grpSpPr>
        <p:sp>
          <p:nvSpPr>
            <p:cNvPr id="70" name="object 70"/>
            <p:cNvSpPr/>
            <p:nvPr/>
          </p:nvSpPr>
          <p:spPr>
            <a:xfrm>
              <a:off x="5273307" y="342901"/>
              <a:ext cx="962968" cy="313496"/>
            </a:xfrm>
            <a:prstGeom prst="rect">
              <a:avLst/>
            </a:prstGeom>
            <a:blipFill>
              <a:blip r:embed="rId3" cstate="print"/>
              <a:stretch>
                <a:fillRect/>
              </a:stretch>
            </a:blipFill>
          </p:spPr>
          <p:txBody>
            <a:bodyPr wrap="square" lIns="0" tIns="0" rIns="0" bIns="0" rtlCol="0"/>
            <a:lstStyle/>
            <a:p>
              <a:endParaRPr sz="1350"/>
            </a:p>
          </p:txBody>
        </p:sp>
        <p:sp>
          <p:nvSpPr>
            <p:cNvPr id="71" name="object 71"/>
            <p:cNvSpPr/>
            <p:nvPr/>
          </p:nvSpPr>
          <p:spPr>
            <a:xfrm>
              <a:off x="6315928" y="495309"/>
              <a:ext cx="109538" cy="158591"/>
            </a:xfrm>
            <a:custGeom>
              <a:avLst/>
              <a:gdLst/>
              <a:ahLst/>
              <a:cxnLst/>
              <a:rect l="l" t="t" r="r" b="b"/>
              <a:pathLst>
                <a:path w="146050" h="211455">
                  <a:moveTo>
                    <a:pt x="62564" y="0"/>
                  </a:moveTo>
                  <a:lnTo>
                    <a:pt x="8652" y="0"/>
                  </a:lnTo>
                  <a:lnTo>
                    <a:pt x="5833" y="1066"/>
                  </a:lnTo>
                  <a:lnTo>
                    <a:pt x="3399" y="3251"/>
                  </a:lnTo>
                  <a:lnTo>
                    <a:pt x="1159" y="5295"/>
                  </a:lnTo>
                  <a:lnTo>
                    <a:pt x="0" y="8712"/>
                  </a:lnTo>
                  <a:lnTo>
                    <a:pt x="68" y="202526"/>
                  </a:lnTo>
                  <a:lnTo>
                    <a:pt x="1159" y="205739"/>
                  </a:lnTo>
                  <a:lnTo>
                    <a:pt x="3496" y="207873"/>
                  </a:lnTo>
                  <a:lnTo>
                    <a:pt x="5833" y="209956"/>
                  </a:lnTo>
                  <a:lnTo>
                    <a:pt x="8652" y="211035"/>
                  </a:lnTo>
                  <a:lnTo>
                    <a:pt x="73562" y="211035"/>
                  </a:lnTo>
                  <a:lnTo>
                    <a:pt x="111814" y="202526"/>
                  </a:lnTo>
                  <a:lnTo>
                    <a:pt x="138535" y="178244"/>
                  </a:lnTo>
                  <a:lnTo>
                    <a:pt x="40047" y="178244"/>
                  </a:lnTo>
                  <a:lnTo>
                    <a:pt x="40047" y="118236"/>
                  </a:lnTo>
                  <a:lnTo>
                    <a:pt x="137818" y="118236"/>
                  </a:lnTo>
                  <a:lnTo>
                    <a:pt x="137443" y="117576"/>
                  </a:lnTo>
                  <a:lnTo>
                    <a:pt x="133887" y="113283"/>
                  </a:lnTo>
                  <a:lnTo>
                    <a:pt x="130344" y="108965"/>
                  </a:lnTo>
                  <a:lnTo>
                    <a:pt x="105579" y="97066"/>
                  </a:lnTo>
                  <a:lnTo>
                    <a:pt x="110024" y="95288"/>
                  </a:lnTo>
                  <a:lnTo>
                    <a:pt x="113961" y="93027"/>
                  </a:lnTo>
                  <a:lnTo>
                    <a:pt x="117466" y="90195"/>
                  </a:lnTo>
                  <a:lnTo>
                    <a:pt x="120908" y="87363"/>
                  </a:lnTo>
                  <a:lnTo>
                    <a:pt x="121304" y="86918"/>
                  </a:lnTo>
                  <a:lnTo>
                    <a:pt x="40047" y="86918"/>
                  </a:lnTo>
                  <a:lnTo>
                    <a:pt x="40047" y="32105"/>
                  </a:lnTo>
                  <a:lnTo>
                    <a:pt x="129892" y="32105"/>
                  </a:lnTo>
                  <a:lnTo>
                    <a:pt x="125772" y="23101"/>
                  </a:lnTo>
                  <a:lnTo>
                    <a:pt x="87081" y="1827"/>
                  </a:lnTo>
                  <a:lnTo>
                    <a:pt x="71443" y="202"/>
                  </a:lnTo>
                  <a:lnTo>
                    <a:pt x="62564" y="0"/>
                  </a:lnTo>
                  <a:close/>
                </a:path>
                <a:path w="146050" h="211455">
                  <a:moveTo>
                    <a:pt x="137818" y="118236"/>
                  </a:moveTo>
                  <a:lnTo>
                    <a:pt x="71720" y="118236"/>
                  </a:lnTo>
                  <a:lnTo>
                    <a:pt x="77791" y="118948"/>
                  </a:lnTo>
                  <a:lnTo>
                    <a:pt x="87100" y="121754"/>
                  </a:lnTo>
                  <a:lnTo>
                    <a:pt x="103077" y="144335"/>
                  </a:lnTo>
                  <a:lnTo>
                    <a:pt x="103077" y="153898"/>
                  </a:lnTo>
                  <a:lnTo>
                    <a:pt x="83912" y="176352"/>
                  </a:lnTo>
                  <a:lnTo>
                    <a:pt x="80039" y="177634"/>
                  </a:lnTo>
                  <a:lnTo>
                    <a:pt x="75226" y="178244"/>
                  </a:lnTo>
                  <a:lnTo>
                    <a:pt x="138535" y="178244"/>
                  </a:lnTo>
                  <a:lnTo>
                    <a:pt x="140554" y="174243"/>
                  </a:lnTo>
                  <a:lnTo>
                    <a:pt x="144504" y="162051"/>
                  </a:lnTo>
                  <a:lnTo>
                    <a:pt x="145482" y="155244"/>
                  </a:lnTo>
                  <a:lnTo>
                    <a:pt x="145375" y="139941"/>
                  </a:lnTo>
                  <a:lnTo>
                    <a:pt x="144428" y="134111"/>
                  </a:lnTo>
                  <a:lnTo>
                    <a:pt x="140288" y="122580"/>
                  </a:lnTo>
                  <a:lnTo>
                    <a:pt x="137818" y="118236"/>
                  </a:lnTo>
                  <a:close/>
                </a:path>
                <a:path w="146050" h="211455">
                  <a:moveTo>
                    <a:pt x="129892" y="32105"/>
                  </a:moveTo>
                  <a:lnTo>
                    <a:pt x="66996" y="32105"/>
                  </a:lnTo>
                  <a:lnTo>
                    <a:pt x="72076" y="32740"/>
                  </a:lnTo>
                  <a:lnTo>
                    <a:pt x="79620" y="35115"/>
                  </a:lnTo>
                  <a:lnTo>
                    <a:pt x="92650" y="54622"/>
                  </a:lnTo>
                  <a:lnTo>
                    <a:pt x="92650" y="62674"/>
                  </a:lnTo>
                  <a:lnTo>
                    <a:pt x="68749" y="86918"/>
                  </a:lnTo>
                  <a:lnTo>
                    <a:pt x="121304" y="86918"/>
                  </a:lnTo>
                  <a:lnTo>
                    <a:pt x="131614" y="68084"/>
                  </a:lnTo>
                  <a:lnTo>
                    <a:pt x="132884" y="63588"/>
                  </a:lnTo>
                  <a:lnTo>
                    <a:pt x="133505" y="58864"/>
                  </a:lnTo>
                  <a:lnTo>
                    <a:pt x="133433" y="44081"/>
                  </a:lnTo>
                  <a:lnTo>
                    <a:pt x="131944" y="36588"/>
                  </a:lnTo>
                  <a:lnTo>
                    <a:pt x="129892" y="32105"/>
                  </a:lnTo>
                  <a:close/>
                </a:path>
              </a:pathLst>
            </a:custGeom>
            <a:solidFill>
              <a:srgbClr val="FFFFFF"/>
            </a:solidFill>
          </p:spPr>
          <p:txBody>
            <a:bodyPr wrap="square" lIns="0" tIns="0" rIns="0" bIns="0" rtlCol="0"/>
            <a:lstStyle/>
            <a:p>
              <a:endParaRPr sz="1350"/>
            </a:p>
          </p:txBody>
        </p:sp>
        <p:sp>
          <p:nvSpPr>
            <p:cNvPr id="72" name="object 72"/>
            <p:cNvSpPr/>
            <p:nvPr/>
          </p:nvSpPr>
          <p:spPr>
            <a:xfrm>
              <a:off x="6449607" y="495309"/>
              <a:ext cx="111919" cy="159068"/>
            </a:xfrm>
            <a:custGeom>
              <a:avLst/>
              <a:gdLst/>
              <a:ahLst/>
              <a:cxnLst/>
              <a:rect l="l" t="t" r="r" b="b"/>
              <a:pathLst>
                <a:path w="149225" h="212090">
                  <a:moveTo>
                    <a:pt x="8686" y="0"/>
                  </a:moveTo>
                  <a:lnTo>
                    <a:pt x="5803" y="1066"/>
                  </a:lnTo>
                  <a:lnTo>
                    <a:pt x="3479" y="3162"/>
                  </a:lnTo>
                  <a:lnTo>
                    <a:pt x="1155" y="5295"/>
                  </a:lnTo>
                  <a:lnTo>
                    <a:pt x="0" y="8737"/>
                  </a:lnTo>
                  <a:lnTo>
                    <a:pt x="0" y="206248"/>
                  </a:lnTo>
                  <a:lnTo>
                    <a:pt x="309" y="207264"/>
                  </a:lnTo>
                  <a:lnTo>
                    <a:pt x="1511" y="208978"/>
                  </a:lnTo>
                  <a:lnTo>
                    <a:pt x="2654" y="209677"/>
                  </a:lnTo>
                  <a:lnTo>
                    <a:pt x="4178" y="210210"/>
                  </a:lnTo>
                  <a:lnTo>
                    <a:pt x="5715" y="210781"/>
                  </a:lnTo>
                  <a:lnTo>
                    <a:pt x="7823" y="211213"/>
                  </a:lnTo>
                  <a:lnTo>
                    <a:pt x="10490" y="211569"/>
                  </a:lnTo>
                  <a:lnTo>
                    <a:pt x="13131" y="211848"/>
                  </a:lnTo>
                  <a:lnTo>
                    <a:pt x="16370" y="212026"/>
                  </a:lnTo>
                  <a:lnTo>
                    <a:pt x="24396" y="212026"/>
                  </a:lnTo>
                  <a:lnTo>
                    <a:pt x="36487" y="210210"/>
                  </a:lnTo>
                  <a:lnTo>
                    <a:pt x="38023" y="209677"/>
                  </a:lnTo>
                  <a:lnTo>
                    <a:pt x="39154" y="208978"/>
                  </a:lnTo>
                  <a:lnTo>
                    <a:pt x="40474" y="207238"/>
                  </a:lnTo>
                  <a:lnTo>
                    <a:pt x="40843" y="206248"/>
                  </a:lnTo>
                  <a:lnTo>
                    <a:pt x="40843" y="124764"/>
                  </a:lnTo>
                  <a:lnTo>
                    <a:pt x="114403" y="124764"/>
                  </a:lnTo>
                  <a:lnTo>
                    <a:pt x="99669" y="112864"/>
                  </a:lnTo>
                  <a:lnTo>
                    <a:pt x="105879" y="110807"/>
                  </a:lnTo>
                  <a:lnTo>
                    <a:pt x="128677" y="92633"/>
                  </a:lnTo>
                  <a:lnTo>
                    <a:pt x="40843" y="92633"/>
                  </a:lnTo>
                  <a:lnTo>
                    <a:pt x="40843" y="32766"/>
                  </a:lnTo>
                  <a:lnTo>
                    <a:pt x="133992" y="32766"/>
                  </a:lnTo>
                  <a:lnTo>
                    <a:pt x="132676" y="29159"/>
                  </a:lnTo>
                  <a:lnTo>
                    <a:pt x="101828" y="4406"/>
                  </a:lnTo>
                  <a:lnTo>
                    <a:pt x="73736" y="114"/>
                  </a:lnTo>
                  <a:lnTo>
                    <a:pt x="8686" y="0"/>
                  </a:lnTo>
                  <a:close/>
                </a:path>
                <a:path w="149225" h="212090">
                  <a:moveTo>
                    <a:pt x="114403" y="124764"/>
                  </a:moveTo>
                  <a:lnTo>
                    <a:pt x="57924" y="124764"/>
                  </a:lnTo>
                  <a:lnTo>
                    <a:pt x="61747" y="125450"/>
                  </a:lnTo>
                  <a:lnTo>
                    <a:pt x="68389" y="128308"/>
                  </a:lnTo>
                  <a:lnTo>
                    <a:pt x="71285" y="130416"/>
                  </a:lnTo>
                  <a:lnTo>
                    <a:pt x="76327" y="135953"/>
                  </a:lnTo>
                  <a:lnTo>
                    <a:pt x="78663" y="139369"/>
                  </a:lnTo>
                  <a:lnTo>
                    <a:pt x="80708" y="143522"/>
                  </a:lnTo>
                  <a:lnTo>
                    <a:pt x="82791" y="147662"/>
                  </a:lnTo>
                  <a:lnTo>
                    <a:pt x="84899" y="152374"/>
                  </a:lnTo>
                  <a:lnTo>
                    <a:pt x="87071" y="157708"/>
                  </a:lnTo>
                  <a:lnTo>
                    <a:pt x="105105" y="204838"/>
                  </a:lnTo>
                  <a:lnTo>
                    <a:pt x="105577" y="206248"/>
                  </a:lnTo>
                  <a:lnTo>
                    <a:pt x="106045" y="207264"/>
                  </a:lnTo>
                  <a:lnTo>
                    <a:pt x="106641" y="208216"/>
                  </a:lnTo>
                  <a:lnTo>
                    <a:pt x="107289" y="209130"/>
                  </a:lnTo>
                  <a:lnTo>
                    <a:pt x="108331" y="209918"/>
                  </a:lnTo>
                  <a:lnTo>
                    <a:pt x="109855" y="210477"/>
                  </a:lnTo>
                  <a:lnTo>
                    <a:pt x="111340" y="211074"/>
                  </a:lnTo>
                  <a:lnTo>
                    <a:pt x="113385" y="211480"/>
                  </a:lnTo>
                  <a:lnTo>
                    <a:pt x="115976" y="211683"/>
                  </a:lnTo>
                  <a:lnTo>
                    <a:pt x="118567" y="211924"/>
                  </a:lnTo>
                  <a:lnTo>
                    <a:pt x="135648" y="211924"/>
                  </a:lnTo>
                  <a:lnTo>
                    <a:pt x="138645" y="211683"/>
                  </a:lnTo>
                  <a:lnTo>
                    <a:pt x="141655" y="211480"/>
                  </a:lnTo>
                  <a:lnTo>
                    <a:pt x="143989" y="211074"/>
                  </a:lnTo>
                  <a:lnTo>
                    <a:pt x="147027" y="210019"/>
                  </a:lnTo>
                  <a:lnTo>
                    <a:pt x="147980" y="209296"/>
                  </a:lnTo>
                  <a:lnTo>
                    <a:pt x="148399" y="208495"/>
                  </a:lnTo>
                  <a:lnTo>
                    <a:pt x="148831" y="207733"/>
                  </a:lnTo>
                  <a:lnTo>
                    <a:pt x="148929" y="207238"/>
                  </a:lnTo>
                  <a:lnTo>
                    <a:pt x="149034" y="204393"/>
                  </a:lnTo>
                  <a:lnTo>
                    <a:pt x="148780" y="202920"/>
                  </a:lnTo>
                  <a:lnTo>
                    <a:pt x="148234" y="201028"/>
                  </a:lnTo>
                  <a:lnTo>
                    <a:pt x="147739" y="199136"/>
                  </a:lnTo>
                  <a:lnTo>
                    <a:pt x="146723" y="196100"/>
                  </a:lnTo>
                  <a:lnTo>
                    <a:pt x="145173" y="191973"/>
                  </a:lnTo>
                  <a:lnTo>
                    <a:pt x="128219" y="150368"/>
                  </a:lnTo>
                  <a:lnTo>
                    <a:pt x="126276" y="145389"/>
                  </a:lnTo>
                  <a:lnTo>
                    <a:pt x="124244" y="140893"/>
                  </a:lnTo>
                  <a:lnTo>
                    <a:pt x="122186" y="136918"/>
                  </a:lnTo>
                  <a:lnTo>
                    <a:pt x="120078" y="132943"/>
                  </a:lnTo>
                  <a:lnTo>
                    <a:pt x="117906" y="129413"/>
                  </a:lnTo>
                  <a:lnTo>
                    <a:pt x="114403" y="124764"/>
                  </a:lnTo>
                  <a:close/>
                </a:path>
                <a:path w="149225" h="212090">
                  <a:moveTo>
                    <a:pt x="133992" y="32766"/>
                  </a:moveTo>
                  <a:lnTo>
                    <a:pt x="63804" y="32766"/>
                  </a:lnTo>
                  <a:lnTo>
                    <a:pt x="67449" y="32943"/>
                  </a:lnTo>
                  <a:lnTo>
                    <a:pt x="72732" y="33578"/>
                  </a:lnTo>
                  <a:lnTo>
                    <a:pt x="96418" y="55308"/>
                  </a:lnTo>
                  <a:lnTo>
                    <a:pt x="96418" y="66865"/>
                  </a:lnTo>
                  <a:lnTo>
                    <a:pt x="67437" y="92633"/>
                  </a:lnTo>
                  <a:lnTo>
                    <a:pt x="128677" y="92633"/>
                  </a:lnTo>
                  <a:lnTo>
                    <a:pt x="138645" y="64973"/>
                  </a:lnTo>
                  <a:lnTo>
                    <a:pt x="138637" y="49479"/>
                  </a:lnTo>
                  <a:lnTo>
                    <a:pt x="137452" y="42087"/>
                  </a:lnTo>
                  <a:lnTo>
                    <a:pt x="135039" y="35636"/>
                  </a:lnTo>
                  <a:lnTo>
                    <a:pt x="133992" y="32766"/>
                  </a:lnTo>
                  <a:close/>
                </a:path>
              </a:pathLst>
            </a:custGeom>
            <a:solidFill>
              <a:srgbClr val="FFFFFF"/>
            </a:solidFill>
          </p:spPr>
          <p:txBody>
            <a:bodyPr wrap="square" lIns="0" tIns="0" rIns="0" bIns="0" rtlCol="0"/>
            <a:lstStyle/>
            <a:p>
              <a:endParaRPr sz="1350"/>
            </a:p>
          </p:txBody>
        </p:sp>
        <p:sp>
          <p:nvSpPr>
            <p:cNvPr id="73" name="object 73"/>
            <p:cNvSpPr/>
            <p:nvPr/>
          </p:nvSpPr>
          <p:spPr>
            <a:xfrm>
              <a:off x="6570324" y="494614"/>
              <a:ext cx="139065" cy="160020"/>
            </a:xfrm>
            <a:custGeom>
              <a:avLst/>
              <a:gdLst/>
              <a:ahLst/>
              <a:cxnLst/>
              <a:rect l="l" t="t" r="r" b="b"/>
              <a:pathLst>
                <a:path w="185420" h="213359">
                  <a:moveTo>
                    <a:pt x="101830" y="0"/>
                  </a:moveTo>
                  <a:lnTo>
                    <a:pt x="81320" y="0"/>
                  </a:lnTo>
                  <a:lnTo>
                    <a:pt x="78119" y="190"/>
                  </a:lnTo>
                  <a:lnTo>
                    <a:pt x="74932" y="342"/>
                  </a:lnTo>
                  <a:lnTo>
                    <a:pt x="72417" y="723"/>
                  </a:lnTo>
                  <a:lnTo>
                    <a:pt x="68785" y="1930"/>
                  </a:lnTo>
                  <a:lnTo>
                    <a:pt x="67477" y="2794"/>
                  </a:lnTo>
                  <a:lnTo>
                    <a:pt x="66606" y="4013"/>
                  </a:lnTo>
                  <a:lnTo>
                    <a:pt x="65800" y="5067"/>
                  </a:lnTo>
                  <a:lnTo>
                    <a:pt x="2413" y="195986"/>
                  </a:lnTo>
                  <a:lnTo>
                    <a:pt x="0" y="207543"/>
                  </a:lnTo>
                  <a:lnTo>
                    <a:pt x="243" y="208826"/>
                  </a:lnTo>
                  <a:lnTo>
                    <a:pt x="13311" y="212940"/>
                  </a:lnTo>
                  <a:lnTo>
                    <a:pt x="26100" y="212852"/>
                  </a:lnTo>
                  <a:lnTo>
                    <a:pt x="28831" y="212598"/>
                  </a:lnTo>
                  <a:lnTo>
                    <a:pt x="31587" y="212407"/>
                  </a:lnTo>
                  <a:lnTo>
                    <a:pt x="33707" y="211988"/>
                  </a:lnTo>
                  <a:lnTo>
                    <a:pt x="35181" y="211391"/>
                  </a:lnTo>
                  <a:lnTo>
                    <a:pt x="36705" y="210832"/>
                  </a:lnTo>
                  <a:lnTo>
                    <a:pt x="37784" y="209981"/>
                  </a:lnTo>
                  <a:lnTo>
                    <a:pt x="39130" y="207924"/>
                  </a:lnTo>
                  <a:lnTo>
                    <a:pt x="39689" y="206641"/>
                  </a:lnTo>
                  <a:lnTo>
                    <a:pt x="40186" y="204800"/>
                  </a:lnTo>
                  <a:lnTo>
                    <a:pt x="52821" y="163868"/>
                  </a:lnTo>
                  <a:lnTo>
                    <a:pt x="171953" y="163868"/>
                  </a:lnTo>
                  <a:lnTo>
                    <a:pt x="161009" y="130898"/>
                  </a:lnTo>
                  <a:lnTo>
                    <a:pt x="61838" y="130898"/>
                  </a:lnTo>
                  <a:lnTo>
                    <a:pt x="90248" y="41198"/>
                  </a:lnTo>
                  <a:lnTo>
                    <a:pt x="131233" y="41198"/>
                  </a:lnTo>
                  <a:lnTo>
                    <a:pt x="120512" y="8902"/>
                  </a:lnTo>
                  <a:lnTo>
                    <a:pt x="119902" y="6832"/>
                  </a:lnTo>
                  <a:lnTo>
                    <a:pt x="109095" y="342"/>
                  </a:lnTo>
                  <a:lnTo>
                    <a:pt x="101830" y="0"/>
                  </a:lnTo>
                  <a:close/>
                </a:path>
                <a:path w="185420" h="213359">
                  <a:moveTo>
                    <a:pt x="171953" y="163868"/>
                  </a:moveTo>
                  <a:lnTo>
                    <a:pt x="128284" y="163868"/>
                  </a:lnTo>
                  <a:lnTo>
                    <a:pt x="141882" y="206641"/>
                  </a:lnTo>
                  <a:lnTo>
                    <a:pt x="142191" y="207670"/>
                  </a:lnTo>
                  <a:lnTo>
                    <a:pt x="170766" y="212940"/>
                  </a:lnTo>
                  <a:lnTo>
                    <a:pt x="174741" y="212801"/>
                  </a:lnTo>
                  <a:lnTo>
                    <a:pt x="180558" y="212255"/>
                  </a:lnTo>
                  <a:lnTo>
                    <a:pt x="182564" y="211543"/>
                  </a:lnTo>
                  <a:lnTo>
                    <a:pt x="184863" y="209283"/>
                  </a:lnTo>
                  <a:lnTo>
                    <a:pt x="185180" y="207924"/>
                  </a:lnTo>
                  <a:lnTo>
                    <a:pt x="185077" y="206273"/>
                  </a:lnTo>
                  <a:lnTo>
                    <a:pt x="184867" y="204800"/>
                  </a:lnTo>
                  <a:lnTo>
                    <a:pt x="184647" y="203009"/>
                  </a:lnTo>
                  <a:lnTo>
                    <a:pt x="183872" y="199910"/>
                  </a:lnTo>
                  <a:lnTo>
                    <a:pt x="182510" y="195668"/>
                  </a:lnTo>
                  <a:lnTo>
                    <a:pt x="171953" y="163868"/>
                  </a:lnTo>
                  <a:close/>
                </a:path>
                <a:path w="185420" h="213359">
                  <a:moveTo>
                    <a:pt x="131233" y="41198"/>
                  </a:moveTo>
                  <a:lnTo>
                    <a:pt x="90400" y="41198"/>
                  </a:lnTo>
                  <a:lnTo>
                    <a:pt x="118836" y="130898"/>
                  </a:lnTo>
                  <a:lnTo>
                    <a:pt x="161009" y="130898"/>
                  </a:lnTo>
                  <a:lnTo>
                    <a:pt x="131233" y="41198"/>
                  </a:lnTo>
                  <a:close/>
                </a:path>
              </a:pathLst>
            </a:custGeom>
            <a:solidFill>
              <a:srgbClr val="FFFFFF"/>
            </a:solidFill>
          </p:spPr>
          <p:txBody>
            <a:bodyPr wrap="square" lIns="0" tIns="0" rIns="0" bIns="0" rtlCol="0"/>
            <a:lstStyle/>
            <a:p>
              <a:endParaRPr sz="1350"/>
            </a:p>
          </p:txBody>
        </p:sp>
        <p:sp>
          <p:nvSpPr>
            <p:cNvPr id="74" name="object 74"/>
            <p:cNvSpPr/>
            <p:nvPr/>
          </p:nvSpPr>
          <p:spPr>
            <a:xfrm>
              <a:off x="6728374" y="494557"/>
              <a:ext cx="30956" cy="160020"/>
            </a:xfrm>
            <a:custGeom>
              <a:avLst/>
              <a:gdLst/>
              <a:ahLst/>
              <a:cxnLst/>
              <a:rect l="l" t="t" r="r" b="b"/>
              <a:pathLst>
                <a:path w="41275" h="213359">
                  <a:moveTo>
                    <a:pt x="24510" y="0"/>
                  </a:moveTo>
                  <a:lnTo>
                    <a:pt x="16535" y="0"/>
                  </a:lnTo>
                  <a:lnTo>
                    <a:pt x="13258" y="165"/>
                  </a:lnTo>
                  <a:lnTo>
                    <a:pt x="0" y="5765"/>
                  </a:lnTo>
                  <a:lnTo>
                    <a:pt x="0" y="207251"/>
                  </a:lnTo>
                  <a:lnTo>
                    <a:pt x="317" y="208229"/>
                  </a:lnTo>
                  <a:lnTo>
                    <a:pt x="1676" y="209981"/>
                  </a:lnTo>
                  <a:lnTo>
                    <a:pt x="2768" y="210667"/>
                  </a:lnTo>
                  <a:lnTo>
                    <a:pt x="4330" y="211201"/>
                  </a:lnTo>
                  <a:lnTo>
                    <a:pt x="5880" y="211772"/>
                  </a:lnTo>
                  <a:lnTo>
                    <a:pt x="7988" y="212217"/>
                  </a:lnTo>
                  <a:lnTo>
                    <a:pt x="10617" y="212559"/>
                  </a:lnTo>
                  <a:lnTo>
                    <a:pt x="13246" y="212852"/>
                  </a:lnTo>
                  <a:lnTo>
                    <a:pt x="16535" y="213017"/>
                  </a:lnTo>
                  <a:lnTo>
                    <a:pt x="24510" y="213017"/>
                  </a:lnTo>
                  <a:lnTo>
                    <a:pt x="36626" y="211201"/>
                  </a:lnTo>
                  <a:lnTo>
                    <a:pt x="38188" y="210667"/>
                  </a:lnTo>
                  <a:lnTo>
                    <a:pt x="39319" y="209981"/>
                  </a:lnTo>
                  <a:lnTo>
                    <a:pt x="40627" y="208229"/>
                  </a:lnTo>
                  <a:lnTo>
                    <a:pt x="40970" y="207251"/>
                  </a:lnTo>
                  <a:lnTo>
                    <a:pt x="40970" y="5765"/>
                  </a:lnTo>
                  <a:lnTo>
                    <a:pt x="27838" y="165"/>
                  </a:lnTo>
                  <a:lnTo>
                    <a:pt x="24510" y="0"/>
                  </a:lnTo>
                  <a:close/>
                </a:path>
              </a:pathLst>
            </a:custGeom>
            <a:solidFill>
              <a:srgbClr val="FFFFFF"/>
            </a:solidFill>
          </p:spPr>
          <p:txBody>
            <a:bodyPr wrap="square" lIns="0" tIns="0" rIns="0" bIns="0" rtlCol="0"/>
            <a:lstStyle/>
            <a:p>
              <a:endParaRPr sz="1350"/>
            </a:p>
          </p:txBody>
        </p:sp>
        <p:sp>
          <p:nvSpPr>
            <p:cNvPr id="75" name="object 75"/>
            <p:cNvSpPr/>
            <p:nvPr/>
          </p:nvSpPr>
          <p:spPr>
            <a:xfrm>
              <a:off x="6791953" y="494814"/>
              <a:ext cx="124301" cy="159544"/>
            </a:xfrm>
            <a:custGeom>
              <a:avLst/>
              <a:gdLst/>
              <a:ahLst/>
              <a:cxnLst/>
              <a:rect l="l" t="t" r="r" b="b"/>
              <a:pathLst>
                <a:path w="165734" h="212725">
                  <a:moveTo>
                    <a:pt x="40563" y="660"/>
                  </a:moveTo>
                  <a:lnTo>
                    <a:pt x="10617" y="660"/>
                  </a:lnTo>
                  <a:lnTo>
                    <a:pt x="7112" y="1930"/>
                  </a:lnTo>
                  <a:lnTo>
                    <a:pt x="4292" y="4483"/>
                  </a:lnTo>
                  <a:lnTo>
                    <a:pt x="1409" y="7048"/>
                  </a:lnTo>
                  <a:lnTo>
                    <a:pt x="0" y="10883"/>
                  </a:lnTo>
                  <a:lnTo>
                    <a:pt x="50" y="206971"/>
                  </a:lnTo>
                  <a:lnTo>
                    <a:pt x="215" y="207721"/>
                  </a:lnTo>
                  <a:lnTo>
                    <a:pt x="1295" y="209473"/>
                  </a:lnTo>
                  <a:lnTo>
                    <a:pt x="2209" y="210210"/>
                  </a:lnTo>
                  <a:lnTo>
                    <a:pt x="3594" y="210794"/>
                  </a:lnTo>
                  <a:lnTo>
                    <a:pt x="4914" y="211404"/>
                  </a:lnTo>
                  <a:lnTo>
                    <a:pt x="6769" y="211874"/>
                  </a:lnTo>
                  <a:lnTo>
                    <a:pt x="9182" y="212216"/>
                  </a:lnTo>
                  <a:lnTo>
                    <a:pt x="11531" y="212509"/>
                  </a:lnTo>
                  <a:lnTo>
                    <a:pt x="14541" y="212686"/>
                  </a:lnTo>
                  <a:lnTo>
                    <a:pt x="21882" y="212686"/>
                  </a:lnTo>
                  <a:lnTo>
                    <a:pt x="32981" y="210794"/>
                  </a:lnTo>
                  <a:lnTo>
                    <a:pt x="34404" y="210210"/>
                  </a:lnTo>
                  <a:lnTo>
                    <a:pt x="35369" y="209473"/>
                  </a:lnTo>
                  <a:lnTo>
                    <a:pt x="35953" y="208610"/>
                  </a:lnTo>
                  <a:lnTo>
                    <a:pt x="36487" y="207721"/>
                  </a:lnTo>
                  <a:lnTo>
                    <a:pt x="36730" y="206971"/>
                  </a:lnTo>
                  <a:lnTo>
                    <a:pt x="36728" y="78968"/>
                  </a:lnTo>
                  <a:lnTo>
                    <a:pt x="36271" y="63423"/>
                  </a:lnTo>
                  <a:lnTo>
                    <a:pt x="35953" y="55625"/>
                  </a:lnTo>
                  <a:lnTo>
                    <a:pt x="35547" y="47790"/>
                  </a:lnTo>
                  <a:lnTo>
                    <a:pt x="78231" y="47790"/>
                  </a:lnTo>
                  <a:lnTo>
                    <a:pt x="65493" y="22682"/>
                  </a:lnTo>
                  <a:lnTo>
                    <a:pt x="63563" y="18427"/>
                  </a:lnTo>
                  <a:lnTo>
                    <a:pt x="61645" y="14884"/>
                  </a:lnTo>
                  <a:lnTo>
                    <a:pt x="46596" y="1727"/>
                  </a:lnTo>
                  <a:lnTo>
                    <a:pt x="43903" y="1003"/>
                  </a:lnTo>
                  <a:lnTo>
                    <a:pt x="40563" y="660"/>
                  </a:lnTo>
                  <a:close/>
                </a:path>
                <a:path w="165734" h="212725">
                  <a:moveTo>
                    <a:pt x="78231" y="47790"/>
                  </a:moveTo>
                  <a:lnTo>
                    <a:pt x="35852" y="47790"/>
                  </a:lnTo>
                  <a:lnTo>
                    <a:pt x="38239" y="54216"/>
                  </a:lnTo>
                  <a:lnTo>
                    <a:pt x="40919" y="60807"/>
                  </a:lnTo>
                  <a:lnTo>
                    <a:pt x="43942" y="67602"/>
                  </a:lnTo>
                  <a:lnTo>
                    <a:pt x="46926" y="74409"/>
                  </a:lnTo>
                  <a:lnTo>
                    <a:pt x="49860" y="80721"/>
                  </a:lnTo>
                  <a:lnTo>
                    <a:pt x="52793" y="86613"/>
                  </a:lnTo>
                  <a:lnTo>
                    <a:pt x="102781" y="185292"/>
                  </a:lnTo>
                  <a:lnTo>
                    <a:pt x="105359" y="190753"/>
                  </a:lnTo>
                  <a:lnTo>
                    <a:pt x="123507" y="210870"/>
                  </a:lnTo>
                  <a:lnTo>
                    <a:pt x="126123" y="211658"/>
                  </a:lnTo>
                  <a:lnTo>
                    <a:pt x="129286" y="212026"/>
                  </a:lnTo>
                  <a:lnTo>
                    <a:pt x="152222" y="212026"/>
                  </a:lnTo>
                  <a:lnTo>
                    <a:pt x="165646" y="199212"/>
                  </a:lnTo>
                  <a:lnTo>
                    <a:pt x="165646" y="153479"/>
                  </a:lnTo>
                  <a:lnTo>
                    <a:pt x="129667" y="153479"/>
                  </a:lnTo>
                  <a:lnTo>
                    <a:pt x="127749" y="149136"/>
                  </a:lnTo>
                  <a:lnTo>
                    <a:pt x="125844" y="144741"/>
                  </a:lnTo>
                  <a:lnTo>
                    <a:pt x="119888" y="131673"/>
                  </a:lnTo>
                  <a:lnTo>
                    <a:pt x="117868" y="127139"/>
                  </a:lnTo>
                  <a:lnTo>
                    <a:pt x="115785" y="122631"/>
                  </a:lnTo>
                  <a:lnTo>
                    <a:pt x="113626" y="118109"/>
                  </a:lnTo>
                  <a:lnTo>
                    <a:pt x="111417" y="113601"/>
                  </a:lnTo>
                  <a:lnTo>
                    <a:pt x="109143" y="109080"/>
                  </a:lnTo>
                  <a:lnTo>
                    <a:pt x="106934" y="104495"/>
                  </a:lnTo>
                  <a:lnTo>
                    <a:pt x="104635" y="99834"/>
                  </a:lnTo>
                  <a:lnTo>
                    <a:pt x="78231" y="47790"/>
                  </a:lnTo>
                  <a:close/>
                </a:path>
                <a:path w="165734" h="212725">
                  <a:moveTo>
                    <a:pt x="151320" y="0"/>
                  </a:moveTo>
                  <a:lnTo>
                    <a:pt x="144068" y="0"/>
                  </a:lnTo>
                  <a:lnTo>
                    <a:pt x="141008" y="139"/>
                  </a:lnTo>
                  <a:lnTo>
                    <a:pt x="128854" y="5930"/>
                  </a:lnTo>
                  <a:lnTo>
                    <a:pt x="128933" y="122631"/>
                  </a:lnTo>
                  <a:lnTo>
                    <a:pt x="129132" y="131673"/>
                  </a:lnTo>
                  <a:lnTo>
                    <a:pt x="129247" y="137921"/>
                  </a:lnTo>
                  <a:lnTo>
                    <a:pt x="129781" y="153479"/>
                  </a:lnTo>
                  <a:lnTo>
                    <a:pt x="165646" y="153479"/>
                  </a:lnTo>
                  <a:lnTo>
                    <a:pt x="165646" y="5930"/>
                  </a:lnTo>
                  <a:lnTo>
                    <a:pt x="165404" y="4952"/>
                  </a:lnTo>
                  <a:lnTo>
                    <a:pt x="154279" y="139"/>
                  </a:lnTo>
                  <a:lnTo>
                    <a:pt x="151320" y="0"/>
                  </a:lnTo>
                  <a:close/>
                </a:path>
              </a:pathLst>
            </a:custGeom>
            <a:solidFill>
              <a:srgbClr val="FFFFFF"/>
            </a:solidFill>
          </p:spPr>
          <p:txBody>
            <a:bodyPr wrap="square" lIns="0" tIns="0" rIns="0" bIns="0" rtlCol="0"/>
            <a:lstStyle/>
            <a:p>
              <a:endParaRPr sz="1350"/>
            </a:p>
          </p:txBody>
        </p:sp>
        <p:sp>
          <p:nvSpPr>
            <p:cNvPr id="76" name="object 76"/>
            <p:cNvSpPr/>
            <p:nvPr/>
          </p:nvSpPr>
          <p:spPr>
            <a:xfrm>
              <a:off x="5944543" y="713118"/>
              <a:ext cx="46673" cy="66199"/>
            </a:xfrm>
            <a:custGeom>
              <a:avLst/>
              <a:gdLst/>
              <a:ahLst/>
              <a:cxnLst/>
              <a:rect l="l" t="t" r="r" b="b"/>
              <a:pathLst>
                <a:path w="62229" h="88265">
                  <a:moveTo>
                    <a:pt x="62166" y="0"/>
                  </a:moveTo>
                  <a:lnTo>
                    <a:pt x="15849" y="0"/>
                  </a:lnTo>
                  <a:lnTo>
                    <a:pt x="0" y="87680"/>
                  </a:lnTo>
                  <a:lnTo>
                    <a:pt x="48171" y="87680"/>
                  </a:lnTo>
                  <a:lnTo>
                    <a:pt x="50520" y="74815"/>
                  </a:lnTo>
                  <a:lnTo>
                    <a:pt x="16840" y="74815"/>
                  </a:lnTo>
                  <a:lnTo>
                    <a:pt x="21551" y="48653"/>
                  </a:lnTo>
                  <a:lnTo>
                    <a:pt x="51511" y="48653"/>
                  </a:lnTo>
                  <a:lnTo>
                    <a:pt x="53873" y="35902"/>
                  </a:lnTo>
                  <a:lnTo>
                    <a:pt x="23774" y="35902"/>
                  </a:lnTo>
                  <a:lnTo>
                    <a:pt x="27990" y="12877"/>
                  </a:lnTo>
                  <a:lnTo>
                    <a:pt x="59804" y="12877"/>
                  </a:lnTo>
                  <a:lnTo>
                    <a:pt x="62166" y="0"/>
                  </a:lnTo>
                  <a:close/>
                </a:path>
              </a:pathLst>
            </a:custGeom>
            <a:solidFill>
              <a:srgbClr val="FFFFFF"/>
            </a:solidFill>
          </p:spPr>
          <p:txBody>
            <a:bodyPr wrap="square" lIns="0" tIns="0" rIns="0" bIns="0" rtlCol="0"/>
            <a:lstStyle/>
            <a:p>
              <a:endParaRPr sz="1350"/>
            </a:p>
          </p:txBody>
        </p:sp>
        <p:sp>
          <p:nvSpPr>
            <p:cNvPr id="77" name="object 77"/>
            <p:cNvSpPr/>
            <p:nvPr/>
          </p:nvSpPr>
          <p:spPr>
            <a:xfrm>
              <a:off x="6008827" y="730291"/>
              <a:ext cx="70009" cy="48577"/>
            </a:xfrm>
            <a:custGeom>
              <a:avLst/>
              <a:gdLst/>
              <a:ahLst/>
              <a:cxnLst/>
              <a:rect l="l" t="t" r="r" b="b"/>
              <a:pathLst>
                <a:path w="93345" h="64769">
                  <a:moveTo>
                    <a:pt x="23152" y="1435"/>
                  </a:moveTo>
                  <a:lnTo>
                    <a:pt x="10642" y="1435"/>
                  </a:lnTo>
                  <a:lnTo>
                    <a:pt x="9906" y="6896"/>
                  </a:lnTo>
                  <a:lnTo>
                    <a:pt x="9042" y="13538"/>
                  </a:lnTo>
                  <a:lnTo>
                    <a:pt x="7670" y="21069"/>
                  </a:lnTo>
                  <a:lnTo>
                    <a:pt x="0" y="64782"/>
                  </a:lnTo>
                  <a:lnTo>
                    <a:pt x="13995" y="64782"/>
                  </a:lnTo>
                  <a:lnTo>
                    <a:pt x="19189" y="34861"/>
                  </a:lnTo>
                  <a:lnTo>
                    <a:pt x="21786" y="25912"/>
                  </a:lnTo>
                  <a:lnTo>
                    <a:pt x="25822" y="18780"/>
                  </a:lnTo>
                  <a:lnTo>
                    <a:pt x="30691" y="14062"/>
                  </a:lnTo>
                  <a:lnTo>
                    <a:pt x="35408" y="12484"/>
                  </a:lnTo>
                  <a:lnTo>
                    <a:pt x="21793" y="12484"/>
                  </a:lnTo>
                  <a:lnTo>
                    <a:pt x="23152" y="1435"/>
                  </a:lnTo>
                  <a:close/>
                </a:path>
                <a:path w="93345" h="64769">
                  <a:moveTo>
                    <a:pt x="57165" y="12357"/>
                  </a:moveTo>
                  <a:lnTo>
                    <a:pt x="41732" y="12357"/>
                  </a:lnTo>
                  <a:lnTo>
                    <a:pt x="43091" y="16776"/>
                  </a:lnTo>
                  <a:lnTo>
                    <a:pt x="43015" y="24320"/>
                  </a:lnTo>
                  <a:lnTo>
                    <a:pt x="42354" y="28867"/>
                  </a:lnTo>
                  <a:lnTo>
                    <a:pt x="35788" y="64782"/>
                  </a:lnTo>
                  <a:lnTo>
                    <a:pt x="49784" y="64782"/>
                  </a:lnTo>
                  <a:lnTo>
                    <a:pt x="57711" y="25365"/>
                  </a:lnTo>
                  <a:lnTo>
                    <a:pt x="69381" y="13004"/>
                  </a:lnTo>
                  <a:lnTo>
                    <a:pt x="57213" y="13004"/>
                  </a:lnTo>
                  <a:lnTo>
                    <a:pt x="57165" y="12357"/>
                  </a:lnTo>
                  <a:close/>
                </a:path>
                <a:path w="93345" h="64769">
                  <a:moveTo>
                    <a:pt x="93256" y="12357"/>
                  </a:moveTo>
                  <a:lnTo>
                    <a:pt x="76657" y="12357"/>
                  </a:lnTo>
                  <a:lnTo>
                    <a:pt x="78765" y="16001"/>
                  </a:lnTo>
                  <a:lnTo>
                    <a:pt x="78716" y="24320"/>
                  </a:lnTo>
                  <a:lnTo>
                    <a:pt x="78384" y="26923"/>
                  </a:lnTo>
                  <a:lnTo>
                    <a:pt x="77889" y="29400"/>
                  </a:lnTo>
                  <a:lnTo>
                    <a:pt x="71704" y="64782"/>
                  </a:lnTo>
                  <a:lnTo>
                    <a:pt x="85699" y="64782"/>
                  </a:lnTo>
                  <a:lnTo>
                    <a:pt x="92252" y="27698"/>
                  </a:lnTo>
                  <a:lnTo>
                    <a:pt x="92748" y="24320"/>
                  </a:lnTo>
                  <a:lnTo>
                    <a:pt x="93256" y="19646"/>
                  </a:lnTo>
                  <a:lnTo>
                    <a:pt x="93256" y="12357"/>
                  </a:lnTo>
                  <a:close/>
                </a:path>
                <a:path w="93345" h="64769">
                  <a:moveTo>
                    <a:pt x="86817" y="0"/>
                  </a:moveTo>
                  <a:lnTo>
                    <a:pt x="70218" y="126"/>
                  </a:lnTo>
                  <a:lnTo>
                    <a:pt x="62661" y="4419"/>
                  </a:lnTo>
                  <a:lnTo>
                    <a:pt x="57213" y="13004"/>
                  </a:lnTo>
                  <a:lnTo>
                    <a:pt x="69381" y="13004"/>
                  </a:lnTo>
                  <a:lnTo>
                    <a:pt x="71462" y="12357"/>
                  </a:lnTo>
                  <a:lnTo>
                    <a:pt x="93256" y="12357"/>
                  </a:lnTo>
                  <a:lnTo>
                    <a:pt x="93256" y="5587"/>
                  </a:lnTo>
                  <a:lnTo>
                    <a:pt x="86817" y="0"/>
                  </a:lnTo>
                  <a:close/>
                </a:path>
                <a:path w="93345" h="64769">
                  <a:moveTo>
                    <a:pt x="52514" y="0"/>
                  </a:moveTo>
                  <a:lnTo>
                    <a:pt x="35166" y="0"/>
                  </a:lnTo>
                  <a:lnTo>
                    <a:pt x="27622" y="4025"/>
                  </a:lnTo>
                  <a:lnTo>
                    <a:pt x="22047" y="12484"/>
                  </a:lnTo>
                  <a:lnTo>
                    <a:pt x="35408" y="12484"/>
                  </a:lnTo>
                  <a:lnTo>
                    <a:pt x="35788" y="12357"/>
                  </a:lnTo>
                  <a:lnTo>
                    <a:pt x="57165" y="12357"/>
                  </a:lnTo>
                  <a:lnTo>
                    <a:pt x="56718" y="6362"/>
                  </a:lnTo>
                  <a:lnTo>
                    <a:pt x="52514" y="0"/>
                  </a:lnTo>
                  <a:close/>
                </a:path>
              </a:pathLst>
            </a:custGeom>
            <a:solidFill>
              <a:srgbClr val="FFFFFF"/>
            </a:solidFill>
          </p:spPr>
          <p:txBody>
            <a:bodyPr wrap="square" lIns="0" tIns="0" rIns="0" bIns="0" rtlCol="0"/>
            <a:lstStyle/>
            <a:p>
              <a:endParaRPr sz="1350"/>
            </a:p>
          </p:txBody>
        </p:sp>
        <p:sp>
          <p:nvSpPr>
            <p:cNvPr id="78" name="object 78"/>
            <p:cNvSpPr/>
            <p:nvPr/>
          </p:nvSpPr>
          <p:spPr>
            <a:xfrm>
              <a:off x="6099858" y="730291"/>
              <a:ext cx="50006" cy="68104"/>
            </a:xfrm>
            <a:custGeom>
              <a:avLst/>
              <a:gdLst/>
              <a:ahLst/>
              <a:cxnLst/>
              <a:rect l="l" t="t" r="r" b="b"/>
              <a:pathLst>
                <a:path w="66675" h="90805">
                  <a:moveTo>
                    <a:pt x="28346" y="1168"/>
                  </a:moveTo>
                  <a:lnTo>
                    <a:pt x="15354" y="1168"/>
                  </a:lnTo>
                  <a:lnTo>
                    <a:pt x="13131" y="17437"/>
                  </a:lnTo>
                  <a:lnTo>
                    <a:pt x="11887" y="24968"/>
                  </a:lnTo>
                  <a:lnTo>
                    <a:pt x="0" y="90538"/>
                  </a:lnTo>
                  <a:lnTo>
                    <a:pt x="14350" y="90538"/>
                  </a:lnTo>
                  <a:lnTo>
                    <a:pt x="19316" y="63487"/>
                  </a:lnTo>
                  <a:lnTo>
                    <a:pt x="42423" y="63487"/>
                  </a:lnTo>
                  <a:lnTo>
                    <a:pt x="45721" y="62657"/>
                  </a:lnTo>
                  <a:lnTo>
                    <a:pt x="55224" y="54508"/>
                  </a:lnTo>
                  <a:lnTo>
                    <a:pt x="27114" y="54508"/>
                  </a:lnTo>
                  <a:lnTo>
                    <a:pt x="23888" y="53340"/>
                  </a:lnTo>
                  <a:lnTo>
                    <a:pt x="36472" y="13930"/>
                  </a:lnTo>
                  <a:lnTo>
                    <a:pt x="41973" y="12357"/>
                  </a:lnTo>
                  <a:lnTo>
                    <a:pt x="64465" y="12357"/>
                  </a:lnTo>
                  <a:lnTo>
                    <a:pt x="64216" y="11823"/>
                  </a:lnTo>
                  <a:lnTo>
                    <a:pt x="27000" y="11823"/>
                  </a:lnTo>
                  <a:lnTo>
                    <a:pt x="28346" y="1168"/>
                  </a:lnTo>
                  <a:close/>
                </a:path>
                <a:path w="66675" h="90805">
                  <a:moveTo>
                    <a:pt x="42423" y="63487"/>
                  </a:moveTo>
                  <a:lnTo>
                    <a:pt x="19570" y="63487"/>
                  </a:lnTo>
                  <a:lnTo>
                    <a:pt x="21666" y="64782"/>
                  </a:lnTo>
                  <a:lnTo>
                    <a:pt x="25996" y="66217"/>
                  </a:lnTo>
                  <a:lnTo>
                    <a:pt x="31572" y="66217"/>
                  </a:lnTo>
                  <a:lnTo>
                    <a:pt x="42423" y="63487"/>
                  </a:lnTo>
                  <a:close/>
                </a:path>
                <a:path w="66675" h="90805">
                  <a:moveTo>
                    <a:pt x="64465" y="12357"/>
                  </a:moveTo>
                  <a:lnTo>
                    <a:pt x="49161" y="12357"/>
                  </a:lnTo>
                  <a:lnTo>
                    <a:pt x="51382" y="18502"/>
                  </a:lnTo>
                  <a:lnTo>
                    <a:pt x="51452" y="24968"/>
                  </a:lnTo>
                  <a:lnTo>
                    <a:pt x="49922" y="35289"/>
                  </a:lnTo>
                  <a:lnTo>
                    <a:pt x="45581" y="44908"/>
                  </a:lnTo>
                  <a:lnTo>
                    <a:pt x="39129" y="51843"/>
                  </a:lnTo>
                  <a:lnTo>
                    <a:pt x="31203" y="54508"/>
                  </a:lnTo>
                  <a:lnTo>
                    <a:pt x="55224" y="54508"/>
                  </a:lnTo>
                  <a:lnTo>
                    <a:pt x="56802" y="53155"/>
                  </a:lnTo>
                  <a:lnTo>
                    <a:pt x="64028" y="39482"/>
                  </a:lnTo>
                  <a:lnTo>
                    <a:pt x="66611" y="23406"/>
                  </a:lnTo>
                  <a:lnTo>
                    <a:pt x="65479" y="14535"/>
                  </a:lnTo>
                  <a:lnTo>
                    <a:pt x="64465" y="12357"/>
                  </a:lnTo>
                  <a:close/>
                </a:path>
                <a:path w="66675" h="90805">
                  <a:moveTo>
                    <a:pt x="47536" y="0"/>
                  </a:moveTo>
                  <a:lnTo>
                    <a:pt x="39878" y="114"/>
                  </a:lnTo>
                  <a:lnTo>
                    <a:pt x="32321" y="4419"/>
                  </a:lnTo>
                  <a:lnTo>
                    <a:pt x="27228" y="11823"/>
                  </a:lnTo>
                  <a:lnTo>
                    <a:pt x="64216" y="11823"/>
                  </a:lnTo>
                  <a:lnTo>
                    <a:pt x="62002" y="7069"/>
                  </a:lnTo>
                  <a:lnTo>
                    <a:pt x="56061" y="1919"/>
                  </a:lnTo>
                  <a:lnTo>
                    <a:pt x="47536" y="0"/>
                  </a:lnTo>
                  <a:close/>
                </a:path>
              </a:pathLst>
            </a:custGeom>
            <a:solidFill>
              <a:srgbClr val="FFFFFF"/>
            </a:solidFill>
          </p:spPr>
          <p:txBody>
            <a:bodyPr wrap="square" lIns="0" tIns="0" rIns="0" bIns="0" rtlCol="0"/>
            <a:lstStyle/>
            <a:p>
              <a:endParaRPr sz="1350"/>
            </a:p>
          </p:txBody>
        </p:sp>
        <p:sp>
          <p:nvSpPr>
            <p:cNvPr id="79" name="object 79"/>
            <p:cNvSpPr/>
            <p:nvPr/>
          </p:nvSpPr>
          <p:spPr>
            <a:xfrm>
              <a:off x="6174361" y="730291"/>
              <a:ext cx="44768" cy="50006"/>
            </a:xfrm>
            <a:custGeom>
              <a:avLst/>
              <a:gdLst/>
              <a:ahLst/>
              <a:cxnLst/>
              <a:rect l="l" t="t" r="r" b="b"/>
              <a:pathLst>
                <a:path w="59690" h="66675">
                  <a:moveTo>
                    <a:pt x="34785" y="0"/>
                  </a:moveTo>
                  <a:lnTo>
                    <a:pt x="20681" y="3240"/>
                  </a:lnTo>
                  <a:lnTo>
                    <a:pt x="9686" y="11979"/>
                  </a:lnTo>
                  <a:lnTo>
                    <a:pt x="2545" y="24742"/>
                  </a:lnTo>
                  <a:lnTo>
                    <a:pt x="0" y="40055"/>
                  </a:lnTo>
                  <a:lnTo>
                    <a:pt x="1706" y="50506"/>
                  </a:lnTo>
                  <a:lnTo>
                    <a:pt x="6602" y="58788"/>
                  </a:lnTo>
                  <a:lnTo>
                    <a:pt x="14353" y="64240"/>
                  </a:lnTo>
                  <a:lnTo>
                    <a:pt x="24625" y="66205"/>
                  </a:lnTo>
                  <a:lnTo>
                    <a:pt x="38738" y="62982"/>
                  </a:lnTo>
                  <a:lnTo>
                    <a:pt x="49442" y="54508"/>
                  </a:lnTo>
                  <a:lnTo>
                    <a:pt x="19189" y="54508"/>
                  </a:lnTo>
                  <a:lnTo>
                    <a:pt x="14858" y="48386"/>
                  </a:lnTo>
                  <a:lnTo>
                    <a:pt x="14858" y="39662"/>
                  </a:lnTo>
                  <a:lnTo>
                    <a:pt x="16082" y="30299"/>
                  </a:lnTo>
                  <a:lnTo>
                    <a:pt x="19637" y="21240"/>
                  </a:lnTo>
                  <a:lnTo>
                    <a:pt x="25349" y="14401"/>
                  </a:lnTo>
                  <a:lnTo>
                    <a:pt x="33045" y="11696"/>
                  </a:lnTo>
                  <a:lnTo>
                    <a:pt x="55353" y="11696"/>
                  </a:lnTo>
                  <a:lnTo>
                    <a:pt x="53197" y="7848"/>
                  </a:lnTo>
                  <a:lnTo>
                    <a:pt x="45484" y="2126"/>
                  </a:lnTo>
                  <a:lnTo>
                    <a:pt x="34785" y="0"/>
                  </a:lnTo>
                  <a:close/>
                </a:path>
                <a:path w="59690" h="66675">
                  <a:moveTo>
                    <a:pt x="55353" y="11696"/>
                  </a:moveTo>
                  <a:lnTo>
                    <a:pt x="41719" y="11696"/>
                  </a:lnTo>
                  <a:lnTo>
                    <a:pt x="44564" y="19761"/>
                  </a:lnTo>
                  <a:lnTo>
                    <a:pt x="44564" y="26263"/>
                  </a:lnTo>
                  <a:lnTo>
                    <a:pt x="43274" y="36002"/>
                  </a:lnTo>
                  <a:lnTo>
                    <a:pt x="39630" y="45119"/>
                  </a:lnTo>
                  <a:lnTo>
                    <a:pt x="33966" y="51870"/>
                  </a:lnTo>
                  <a:lnTo>
                    <a:pt x="26619" y="54508"/>
                  </a:lnTo>
                  <a:lnTo>
                    <a:pt x="49442" y="54508"/>
                  </a:lnTo>
                  <a:lnTo>
                    <a:pt x="49741" y="54271"/>
                  </a:lnTo>
                  <a:lnTo>
                    <a:pt x="56888" y="41510"/>
                  </a:lnTo>
                  <a:lnTo>
                    <a:pt x="59435" y="26136"/>
                  </a:lnTo>
                  <a:lnTo>
                    <a:pt x="57866" y="16180"/>
                  </a:lnTo>
                  <a:lnTo>
                    <a:pt x="55353" y="11696"/>
                  </a:lnTo>
                  <a:close/>
                </a:path>
              </a:pathLst>
            </a:custGeom>
            <a:solidFill>
              <a:srgbClr val="FFFFFF"/>
            </a:solidFill>
          </p:spPr>
          <p:txBody>
            <a:bodyPr wrap="square" lIns="0" tIns="0" rIns="0" bIns="0" rtlCol="0"/>
            <a:lstStyle/>
            <a:p>
              <a:endParaRPr sz="1350"/>
            </a:p>
          </p:txBody>
        </p:sp>
        <p:sp>
          <p:nvSpPr>
            <p:cNvPr id="80" name="object 80"/>
            <p:cNvSpPr/>
            <p:nvPr/>
          </p:nvSpPr>
          <p:spPr>
            <a:xfrm>
              <a:off x="6244856" y="731358"/>
              <a:ext cx="64770" cy="47625"/>
            </a:xfrm>
            <a:custGeom>
              <a:avLst/>
              <a:gdLst/>
              <a:ahLst/>
              <a:cxnLst/>
              <a:rect l="l" t="t" r="r" b="b"/>
              <a:pathLst>
                <a:path w="86359" h="63500">
                  <a:moveTo>
                    <a:pt x="14363" y="0"/>
                  </a:moveTo>
                  <a:lnTo>
                    <a:pt x="0" y="0"/>
                  </a:lnTo>
                  <a:lnTo>
                    <a:pt x="5562" y="63347"/>
                  </a:lnTo>
                  <a:lnTo>
                    <a:pt x="19075" y="63347"/>
                  </a:lnTo>
                  <a:lnTo>
                    <a:pt x="25661" y="49568"/>
                  </a:lnTo>
                  <a:lnTo>
                    <a:pt x="15227" y="49568"/>
                  </a:lnTo>
                  <a:lnTo>
                    <a:pt x="15595" y="43319"/>
                  </a:lnTo>
                  <a:lnTo>
                    <a:pt x="15735" y="38239"/>
                  </a:lnTo>
                  <a:lnTo>
                    <a:pt x="14363" y="0"/>
                  </a:lnTo>
                  <a:close/>
                </a:path>
                <a:path w="86359" h="63500">
                  <a:moveTo>
                    <a:pt x="50530" y="17043"/>
                  </a:moveTo>
                  <a:lnTo>
                    <a:pt x="39877" y="17043"/>
                  </a:lnTo>
                  <a:lnTo>
                    <a:pt x="39796" y="24714"/>
                  </a:lnTo>
                  <a:lnTo>
                    <a:pt x="39998" y="29400"/>
                  </a:lnTo>
                  <a:lnTo>
                    <a:pt x="40487" y="35775"/>
                  </a:lnTo>
                  <a:lnTo>
                    <a:pt x="43218" y="63347"/>
                  </a:lnTo>
                  <a:lnTo>
                    <a:pt x="56718" y="63347"/>
                  </a:lnTo>
                  <a:lnTo>
                    <a:pt x="63154" y="49568"/>
                  </a:lnTo>
                  <a:lnTo>
                    <a:pt x="52260" y="49568"/>
                  </a:lnTo>
                  <a:lnTo>
                    <a:pt x="52357" y="43319"/>
                  </a:lnTo>
                  <a:lnTo>
                    <a:pt x="52094" y="37731"/>
                  </a:lnTo>
                  <a:lnTo>
                    <a:pt x="51638" y="30835"/>
                  </a:lnTo>
                  <a:lnTo>
                    <a:pt x="50530" y="17043"/>
                  </a:lnTo>
                  <a:close/>
                </a:path>
                <a:path w="86359" h="63500">
                  <a:moveTo>
                    <a:pt x="49161" y="0"/>
                  </a:moveTo>
                  <a:lnTo>
                    <a:pt x="37147" y="0"/>
                  </a:lnTo>
                  <a:lnTo>
                    <a:pt x="22529" y="31737"/>
                  </a:lnTo>
                  <a:lnTo>
                    <a:pt x="17335" y="43967"/>
                  </a:lnTo>
                  <a:lnTo>
                    <a:pt x="15481" y="49568"/>
                  </a:lnTo>
                  <a:lnTo>
                    <a:pt x="25661" y="49568"/>
                  </a:lnTo>
                  <a:lnTo>
                    <a:pt x="32562" y="35128"/>
                  </a:lnTo>
                  <a:lnTo>
                    <a:pt x="35039" y="29400"/>
                  </a:lnTo>
                  <a:lnTo>
                    <a:pt x="36652" y="24714"/>
                  </a:lnTo>
                  <a:lnTo>
                    <a:pt x="39636" y="17043"/>
                  </a:lnTo>
                  <a:lnTo>
                    <a:pt x="50530" y="17043"/>
                  </a:lnTo>
                  <a:lnTo>
                    <a:pt x="49161" y="0"/>
                  </a:lnTo>
                  <a:close/>
                </a:path>
                <a:path w="86359" h="63500">
                  <a:moveTo>
                    <a:pt x="86309" y="0"/>
                  </a:moveTo>
                  <a:lnTo>
                    <a:pt x="71704" y="0"/>
                  </a:lnTo>
                  <a:lnTo>
                    <a:pt x="58686" y="30949"/>
                  </a:lnTo>
                  <a:lnTo>
                    <a:pt x="56222" y="37731"/>
                  </a:lnTo>
                  <a:lnTo>
                    <a:pt x="54368" y="43446"/>
                  </a:lnTo>
                  <a:lnTo>
                    <a:pt x="52514" y="49568"/>
                  </a:lnTo>
                  <a:lnTo>
                    <a:pt x="63154" y="49568"/>
                  </a:lnTo>
                  <a:lnTo>
                    <a:pt x="86309" y="0"/>
                  </a:lnTo>
                  <a:close/>
                </a:path>
              </a:pathLst>
            </a:custGeom>
            <a:solidFill>
              <a:srgbClr val="FFFFFF"/>
            </a:solidFill>
          </p:spPr>
          <p:txBody>
            <a:bodyPr wrap="square" lIns="0" tIns="0" rIns="0" bIns="0" rtlCol="0"/>
            <a:lstStyle/>
            <a:p>
              <a:endParaRPr sz="1350"/>
            </a:p>
          </p:txBody>
        </p:sp>
        <p:sp>
          <p:nvSpPr>
            <p:cNvPr id="81" name="object 81"/>
            <p:cNvSpPr/>
            <p:nvPr/>
          </p:nvSpPr>
          <p:spPr>
            <a:xfrm>
              <a:off x="6327163" y="730291"/>
              <a:ext cx="40481" cy="50006"/>
            </a:xfrm>
            <a:custGeom>
              <a:avLst/>
              <a:gdLst/>
              <a:ahLst/>
              <a:cxnLst/>
              <a:rect l="l" t="t" r="r" b="b"/>
              <a:pathLst>
                <a:path w="53975" h="66675">
                  <a:moveTo>
                    <a:pt x="34188" y="0"/>
                  </a:moveTo>
                  <a:lnTo>
                    <a:pt x="20065" y="3549"/>
                  </a:lnTo>
                  <a:lnTo>
                    <a:pt x="9288" y="12793"/>
                  </a:lnTo>
                  <a:lnTo>
                    <a:pt x="2414" y="25626"/>
                  </a:lnTo>
                  <a:lnTo>
                    <a:pt x="0" y="39941"/>
                  </a:lnTo>
                  <a:lnTo>
                    <a:pt x="1519" y="50578"/>
                  </a:lnTo>
                  <a:lnTo>
                    <a:pt x="6116" y="58885"/>
                  </a:lnTo>
                  <a:lnTo>
                    <a:pt x="13849" y="64289"/>
                  </a:lnTo>
                  <a:lnTo>
                    <a:pt x="24777" y="66217"/>
                  </a:lnTo>
                  <a:lnTo>
                    <a:pt x="32080" y="66217"/>
                  </a:lnTo>
                  <a:lnTo>
                    <a:pt x="40132" y="64388"/>
                  </a:lnTo>
                  <a:lnTo>
                    <a:pt x="46075" y="61137"/>
                  </a:lnTo>
                  <a:lnTo>
                    <a:pt x="45219" y="54241"/>
                  </a:lnTo>
                  <a:lnTo>
                    <a:pt x="22428" y="54241"/>
                  </a:lnTo>
                  <a:lnTo>
                    <a:pt x="18084" y="52031"/>
                  </a:lnTo>
                  <a:lnTo>
                    <a:pt x="14376" y="45262"/>
                  </a:lnTo>
                  <a:lnTo>
                    <a:pt x="13868" y="40970"/>
                  </a:lnTo>
                  <a:lnTo>
                    <a:pt x="14122" y="38773"/>
                  </a:lnTo>
                  <a:lnTo>
                    <a:pt x="30114" y="38000"/>
                  </a:lnTo>
                  <a:lnTo>
                    <a:pt x="42600" y="34586"/>
                  </a:lnTo>
                  <a:lnTo>
                    <a:pt x="50721" y="28027"/>
                  </a:lnTo>
                  <a:lnTo>
                    <a:pt x="50886" y="27444"/>
                  </a:lnTo>
                  <a:lnTo>
                    <a:pt x="15608" y="27444"/>
                  </a:lnTo>
                  <a:lnTo>
                    <a:pt x="17348" y="19773"/>
                  </a:lnTo>
                  <a:lnTo>
                    <a:pt x="23291" y="11315"/>
                  </a:lnTo>
                  <a:lnTo>
                    <a:pt x="52401" y="11315"/>
                  </a:lnTo>
                  <a:lnTo>
                    <a:pt x="52254" y="10533"/>
                  </a:lnTo>
                  <a:lnTo>
                    <a:pt x="48361" y="4908"/>
                  </a:lnTo>
                  <a:lnTo>
                    <a:pt x="42239" y="1283"/>
                  </a:lnTo>
                  <a:lnTo>
                    <a:pt x="34188" y="0"/>
                  </a:lnTo>
                  <a:close/>
                </a:path>
                <a:path w="53975" h="66675">
                  <a:moveTo>
                    <a:pt x="44704" y="50088"/>
                  </a:moveTo>
                  <a:lnTo>
                    <a:pt x="40373" y="52425"/>
                  </a:lnTo>
                  <a:lnTo>
                    <a:pt x="34925" y="54241"/>
                  </a:lnTo>
                  <a:lnTo>
                    <a:pt x="45219" y="54241"/>
                  </a:lnTo>
                  <a:lnTo>
                    <a:pt x="44704" y="50088"/>
                  </a:lnTo>
                  <a:close/>
                </a:path>
                <a:path w="53975" h="66675">
                  <a:moveTo>
                    <a:pt x="52401" y="11315"/>
                  </a:moveTo>
                  <a:lnTo>
                    <a:pt x="36906" y="11315"/>
                  </a:lnTo>
                  <a:lnTo>
                    <a:pt x="39992" y="13779"/>
                  </a:lnTo>
                  <a:lnTo>
                    <a:pt x="39992" y="17818"/>
                  </a:lnTo>
                  <a:lnTo>
                    <a:pt x="38271" y="22578"/>
                  </a:lnTo>
                  <a:lnTo>
                    <a:pt x="33372" y="25560"/>
                  </a:lnTo>
                  <a:lnTo>
                    <a:pt x="25686" y="27078"/>
                  </a:lnTo>
                  <a:lnTo>
                    <a:pt x="15608" y="27444"/>
                  </a:lnTo>
                  <a:lnTo>
                    <a:pt x="50886" y="27444"/>
                  </a:lnTo>
                  <a:lnTo>
                    <a:pt x="53619" y="17818"/>
                  </a:lnTo>
                  <a:lnTo>
                    <a:pt x="52401" y="11315"/>
                  </a:lnTo>
                  <a:close/>
                </a:path>
              </a:pathLst>
            </a:custGeom>
            <a:solidFill>
              <a:srgbClr val="FFFFFF"/>
            </a:solidFill>
          </p:spPr>
          <p:txBody>
            <a:bodyPr wrap="square" lIns="0" tIns="0" rIns="0" bIns="0" rtlCol="0"/>
            <a:lstStyle/>
            <a:p>
              <a:endParaRPr sz="1350"/>
            </a:p>
          </p:txBody>
        </p:sp>
        <p:sp>
          <p:nvSpPr>
            <p:cNvPr id="82" name="object 82"/>
            <p:cNvSpPr/>
            <p:nvPr/>
          </p:nvSpPr>
          <p:spPr>
            <a:xfrm>
              <a:off x="6389313" y="730291"/>
              <a:ext cx="32861" cy="48577"/>
            </a:xfrm>
            <a:custGeom>
              <a:avLst/>
              <a:gdLst/>
              <a:ahLst/>
              <a:cxnLst/>
              <a:rect l="l" t="t" r="r" b="b"/>
              <a:pathLst>
                <a:path w="43815" h="64769">
                  <a:moveTo>
                    <a:pt x="22656" y="1435"/>
                  </a:moveTo>
                  <a:lnTo>
                    <a:pt x="10160" y="1435"/>
                  </a:lnTo>
                  <a:lnTo>
                    <a:pt x="9537" y="7023"/>
                  </a:lnTo>
                  <a:lnTo>
                    <a:pt x="8661" y="16776"/>
                  </a:lnTo>
                  <a:lnTo>
                    <a:pt x="0" y="64782"/>
                  </a:lnTo>
                  <a:lnTo>
                    <a:pt x="14363" y="64782"/>
                  </a:lnTo>
                  <a:lnTo>
                    <a:pt x="18935" y="39281"/>
                  </a:lnTo>
                  <a:lnTo>
                    <a:pt x="21487" y="29755"/>
                  </a:lnTo>
                  <a:lnTo>
                    <a:pt x="25569" y="21985"/>
                  </a:lnTo>
                  <a:lnTo>
                    <a:pt x="31135" y="16751"/>
                  </a:lnTo>
                  <a:lnTo>
                    <a:pt x="38138" y="14833"/>
                  </a:lnTo>
                  <a:lnTo>
                    <a:pt x="40890" y="14833"/>
                  </a:lnTo>
                  <a:lnTo>
                    <a:pt x="40917" y="14693"/>
                  </a:lnTo>
                  <a:lnTo>
                    <a:pt x="21297" y="14693"/>
                  </a:lnTo>
                  <a:lnTo>
                    <a:pt x="21907" y="10147"/>
                  </a:lnTo>
                  <a:lnTo>
                    <a:pt x="22656" y="1435"/>
                  </a:lnTo>
                  <a:close/>
                </a:path>
                <a:path w="43815" h="64769">
                  <a:moveTo>
                    <a:pt x="40890" y="14833"/>
                  </a:moveTo>
                  <a:lnTo>
                    <a:pt x="38138" y="14833"/>
                  </a:lnTo>
                  <a:lnTo>
                    <a:pt x="40868" y="14947"/>
                  </a:lnTo>
                  <a:close/>
                </a:path>
                <a:path w="43815" h="64769">
                  <a:moveTo>
                    <a:pt x="32321" y="0"/>
                  </a:moveTo>
                  <a:lnTo>
                    <a:pt x="25755" y="6248"/>
                  </a:lnTo>
                  <a:lnTo>
                    <a:pt x="21678" y="14693"/>
                  </a:lnTo>
                  <a:lnTo>
                    <a:pt x="40917" y="14693"/>
                  </a:lnTo>
                  <a:lnTo>
                    <a:pt x="43713" y="126"/>
                  </a:lnTo>
                  <a:lnTo>
                    <a:pt x="32321" y="0"/>
                  </a:lnTo>
                  <a:close/>
                </a:path>
              </a:pathLst>
            </a:custGeom>
            <a:solidFill>
              <a:srgbClr val="FFFFFF"/>
            </a:solidFill>
          </p:spPr>
          <p:txBody>
            <a:bodyPr wrap="square" lIns="0" tIns="0" rIns="0" bIns="0" rtlCol="0"/>
            <a:lstStyle/>
            <a:p>
              <a:endParaRPr sz="1350"/>
            </a:p>
          </p:txBody>
        </p:sp>
        <p:sp>
          <p:nvSpPr>
            <p:cNvPr id="83" name="object 83"/>
            <p:cNvSpPr/>
            <p:nvPr/>
          </p:nvSpPr>
          <p:spPr>
            <a:xfrm>
              <a:off x="6440119" y="711650"/>
              <a:ext cx="22860" cy="67628"/>
            </a:xfrm>
            <a:custGeom>
              <a:avLst/>
              <a:gdLst/>
              <a:ahLst/>
              <a:cxnLst/>
              <a:rect l="l" t="t" r="r" b="b"/>
              <a:pathLst>
                <a:path w="30479" h="90169">
                  <a:moveTo>
                    <a:pt x="25895" y="26288"/>
                  </a:moveTo>
                  <a:lnTo>
                    <a:pt x="11531" y="26288"/>
                  </a:lnTo>
                  <a:lnTo>
                    <a:pt x="0" y="89636"/>
                  </a:lnTo>
                  <a:lnTo>
                    <a:pt x="14363" y="89636"/>
                  </a:lnTo>
                  <a:lnTo>
                    <a:pt x="25895" y="26288"/>
                  </a:lnTo>
                  <a:close/>
                </a:path>
                <a:path w="30479" h="90169">
                  <a:moveTo>
                    <a:pt x="27012" y="0"/>
                  </a:moveTo>
                  <a:lnTo>
                    <a:pt x="17729" y="0"/>
                  </a:lnTo>
                  <a:lnTo>
                    <a:pt x="13754" y="3771"/>
                  </a:lnTo>
                  <a:lnTo>
                    <a:pt x="13754" y="13919"/>
                  </a:lnTo>
                  <a:lnTo>
                    <a:pt x="16725" y="17170"/>
                  </a:lnTo>
                  <a:lnTo>
                    <a:pt x="26009" y="17170"/>
                  </a:lnTo>
                  <a:lnTo>
                    <a:pt x="29972" y="13665"/>
                  </a:lnTo>
                  <a:lnTo>
                    <a:pt x="30075" y="9105"/>
                  </a:lnTo>
                  <a:lnTo>
                    <a:pt x="30099" y="3251"/>
                  </a:lnTo>
                  <a:lnTo>
                    <a:pt x="27012" y="0"/>
                  </a:lnTo>
                  <a:close/>
                </a:path>
              </a:pathLst>
            </a:custGeom>
            <a:solidFill>
              <a:srgbClr val="FFFFFF"/>
            </a:solidFill>
          </p:spPr>
          <p:txBody>
            <a:bodyPr wrap="square" lIns="0" tIns="0" rIns="0" bIns="0" rtlCol="0"/>
            <a:lstStyle/>
            <a:p>
              <a:endParaRPr sz="1350"/>
            </a:p>
          </p:txBody>
        </p:sp>
        <p:sp>
          <p:nvSpPr>
            <p:cNvPr id="84" name="object 84"/>
            <p:cNvSpPr/>
            <p:nvPr/>
          </p:nvSpPr>
          <p:spPr>
            <a:xfrm>
              <a:off x="6481819" y="730291"/>
              <a:ext cx="44768" cy="48577"/>
            </a:xfrm>
            <a:custGeom>
              <a:avLst/>
              <a:gdLst/>
              <a:ahLst/>
              <a:cxnLst/>
              <a:rect l="l" t="t" r="r" b="b"/>
              <a:pathLst>
                <a:path w="59690" h="64769">
                  <a:moveTo>
                    <a:pt x="23787" y="1435"/>
                  </a:moveTo>
                  <a:lnTo>
                    <a:pt x="10909" y="1435"/>
                  </a:lnTo>
                  <a:lnTo>
                    <a:pt x="10160" y="6896"/>
                  </a:lnTo>
                  <a:lnTo>
                    <a:pt x="9296" y="13538"/>
                  </a:lnTo>
                  <a:lnTo>
                    <a:pt x="7810" y="21069"/>
                  </a:lnTo>
                  <a:lnTo>
                    <a:pt x="0" y="64782"/>
                  </a:lnTo>
                  <a:lnTo>
                    <a:pt x="14363" y="64782"/>
                  </a:lnTo>
                  <a:lnTo>
                    <a:pt x="19583" y="35509"/>
                  </a:lnTo>
                  <a:lnTo>
                    <a:pt x="22497" y="25633"/>
                  </a:lnTo>
                  <a:lnTo>
                    <a:pt x="26874" y="18370"/>
                  </a:lnTo>
                  <a:lnTo>
                    <a:pt x="31997" y="13888"/>
                  </a:lnTo>
                  <a:lnTo>
                    <a:pt x="35823" y="12750"/>
                  </a:lnTo>
                  <a:lnTo>
                    <a:pt x="22415" y="12750"/>
                  </a:lnTo>
                  <a:lnTo>
                    <a:pt x="23787" y="1435"/>
                  </a:lnTo>
                  <a:close/>
                </a:path>
                <a:path w="59690" h="64769">
                  <a:moveTo>
                    <a:pt x="59690" y="12357"/>
                  </a:moveTo>
                  <a:lnTo>
                    <a:pt x="42862" y="12357"/>
                  </a:lnTo>
                  <a:lnTo>
                    <a:pt x="44716" y="16116"/>
                  </a:lnTo>
                  <a:lnTo>
                    <a:pt x="44611" y="24714"/>
                  </a:lnTo>
                  <a:lnTo>
                    <a:pt x="44348" y="26657"/>
                  </a:lnTo>
                  <a:lnTo>
                    <a:pt x="43980" y="29006"/>
                  </a:lnTo>
                  <a:lnTo>
                    <a:pt x="37528" y="64782"/>
                  </a:lnTo>
                  <a:lnTo>
                    <a:pt x="52031" y="64782"/>
                  </a:lnTo>
                  <a:lnTo>
                    <a:pt x="58572" y="27838"/>
                  </a:lnTo>
                  <a:lnTo>
                    <a:pt x="59207" y="24714"/>
                  </a:lnTo>
                  <a:lnTo>
                    <a:pt x="59605" y="21069"/>
                  </a:lnTo>
                  <a:lnTo>
                    <a:pt x="59690" y="12357"/>
                  </a:lnTo>
                  <a:close/>
                </a:path>
                <a:path w="59690" h="64769">
                  <a:moveTo>
                    <a:pt x="53009" y="0"/>
                  </a:moveTo>
                  <a:lnTo>
                    <a:pt x="35915" y="0"/>
                  </a:lnTo>
                  <a:lnTo>
                    <a:pt x="28244" y="4292"/>
                  </a:lnTo>
                  <a:lnTo>
                    <a:pt x="22669" y="12750"/>
                  </a:lnTo>
                  <a:lnTo>
                    <a:pt x="35823" y="12750"/>
                  </a:lnTo>
                  <a:lnTo>
                    <a:pt x="37147" y="12357"/>
                  </a:lnTo>
                  <a:lnTo>
                    <a:pt x="59690" y="12357"/>
                  </a:lnTo>
                  <a:lnTo>
                    <a:pt x="59690" y="5460"/>
                  </a:lnTo>
                  <a:lnTo>
                    <a:pt x="53009" y="0"/>
                  </a:lnTo>
                  <a:close/>
                </a:path>
              </a:pathLst>
            </a:custGeom>
            <a:solidFill>
              <a:srgbClr val="FFFFFF"/>
            </a:solidFill>
          </p:spPr>
          <p:txBody>
            <a:bodyPr wrap="square" lIns="0" tIns="0" rIns="0" bIns="0" rtlCol="0"/>
            <a:lstStyle/>
            <a:p>
              <a:endParaRPr sz="1350"/>
            </a:p>
          </p:txBody>
        </p:sp>
        <p:sp>
          <p:nvSpPr>
            <p:cNvPr id="85" name="object 85"/>
            <p:cNvSpPr/>
            <p:nvPr/>
          </p:nvSpPr>
          <p:spPr>
            <a:xfrm>
              <a:off x="6550656" y="730291"/>
              <a:ext cx="47149" cy="69056"/>
            </a:xfrm>
            <a:custGeom>
              <a:avLst/>
              <a:gdLst/>
              <a:ahLst/>
              <a:cxnLst/>
              <a:rect l="l" t="t" r="r" b="b"/>
              <a:pathLst>
                <a:path w="62865" h="92075">
                  <a:moveTo>
                    <a:pt x="3594" y="76098"/>
                  </a:moveTo>
                  <a:lnTo>
                    <a:pt x="0" y="87680"/>
                  </a:lnTo>
                  <a:lnTo>
                    <a:pt x="3962" y="90284"/>
                  </a:lnTo>
                  <a:lnTo>
                    <a:pt x="11137" y="91973"/>
                  </a:lnTo>
                  <a:lnTo>
                    <a:pt x="26504" y="91973"/>
                  </a:lnTo>
                  <a:lnTo>
                    <a:pt x="34925" y="90411"/>
                  </a:lnTo>
                  <a:lnTo>
                    <a:pt x="41236" y="84950"/>
                  </a:lnTo>
                  <a:lnTo>
                    <a:pt x="45623" y="79870"/>
                  </a:lnTo>
                  <a:lnTo>
                    <a:pt x="13741" y="79870"/>
                  </a:lnTo>
                  <a:lnTo>
                    <a:pt x="7061" y="78308"/>
                  </a:lnTo>
                  <a:lnTo>
                    <a:pt x="3594" y="76098"/>
                  </a:lnTo>
                  <a:close/>
                </a:path>
                <a:path w="62865" h="92075">
                  <a:moveTo>
                    <a:pt x="54209" y="53339"/>
                  </a:moveTo>
                  <a:lnTo>
                    <a:pt x="40500" y="53339"/>
                  </a:lnTo>
                  <a:lnTo>
                    <a:pt x="39014" y="60490"/>
                  </a:lnTo>
                  <a:lnTo>
                    <a:pt x="36026" y="69722"/>
                  </a:lnTo>
                  <a:lnTo>
                    <a:pt x="31645" y="75695"/>
                  </a:lnTo>
                  <a:lnTo>
                    <a:pt x="26059" y="78910"/>
                  </a:lnTo>
                  <a:lnTo>
                    <a:pt x="19456" y="79870"/>
                  </a:lnTo>
                  <a:lnTo>
                    <a:pt x="45623" y="79870"/>
                  </a:lnTo>
                  <a:lnTo>
                    <a:pt x="49142" y="73218"/>
                  </a:lnTo>
                  <a:lnTo>
                    <a:pt x="51698" y="65494"/>
                  </a:lnTo>
                  <a:lnTo>
                    <a:pt x="53619" y="56705"/>
                  </a:lnTo>
                  <a:lnTo>
                    <a:pt x="54209" y="53339"/>
                  </a:lnTo>
                  <a:close/>
                </a:path>
                <a:path w="62865" h="92075">
                  <a:moveTo>
                    <a:pt x="49669" y="0"/>
                  </a:moveTo>
                  <a:lnTo>
                    <a:pt x="41846" y="0"/>
                  </a:lnTo>
                  <a:lnTo>
                    <a:pt x="25133" y="3603"/>
                  </a:lnTo>
                  <a:lnTo>
                    <a:pt x="12742" y="13122"/>
                  </a:lnTo>
                  <a:lnTo>
                    <a:pt x="5065" y="26617"/>
                  </a:lnTo>
                  <a:lnTo>
                    <a:pt x="2489" y="42151"/>
                  </a:lnTo>
                  <a:lnTo>
                    <a:pt x="3738" y="50692"/>
                  </a:lnTo>
                  <a:lnTo>
                    <a:pt x="7389" y="57819"/>
                  </a:lnTo>
                  <a:lnTo>
                    <a:pt x="13295" y="62703"/>
                  </a:lnTo>
                  <a:lnTo>
                    <a:pt x="21310" y="64515"/>
                  </a:lnTo>
                  <a:lnTo>
                    <a:pt x="28981" y="64515"/>
                  </a:lnTo>
                  <a:lnTo>
                    <a:pt x="35306" y="60883"/>
                  </a:lnTo>
                  <a:lnTo>
                    <a:pt x="40246" y="53339"/>
                  </a:lnTo>
                  <a:lnTo>
                    <a:pt x="54209" y="53339"/>
                  </a:lnTo>
                  <a:lnTo>
                    <a:pt x="54323" y="52692"/>
                  </a:lnTo>
                  <a:lnTo>
                    <a:pt x="20066" y="52692"/>
                  </a:lnTo>
                  <a:lnTo>
                    <a:pt x="17589" y="46443"/>
                  </a:lnTo>
                  <a:lnTo>
                    <a:pt x="17589" y="39801"/>
                  </a:lnTo>
                  <a:lnTo>
                    <a:pt x="19179" y="29665"/>
                  </a:lnTo>
                  <a:lnTo>
                    <a:pt x="23625" y="20688"/>
                  </a:lnTo>
                  <a:lnTo>
                    <a:pt x="30437" y="14273"/>
                  </a:lnTo>
                  <a:lnTo>
                    <a:pt x="39128" y="11823"/>
                  </a:lnTo>
                  <a:lnTo>
                    <a:pt x="61490" y="11823"/>
                  </a:lnTo>
                  <a:lnTo>
                    <a:pt x="62788" y="4419"/>
                  </a:lnTo>
                  <a:lnTo>
                    <a:pt x="57213" y="1816"/>
                  </a:lnTo>
                  <a:lnTo>
                    <a:pt x="49669" y="0"/>
                  </a:lnTo>
                  <a:close/>
                </a:path>
                <a:path w="62865" h="92075">
                  <a:moveTo>
                    <a:pt x="61490" y="11823"/>
                  </a:moveTo>
                  <a:lnTo>
                    <a:pt x="42481" y="11823"/>
                  </a:lnTo>
                  <a:lnTo>
                    <a:pt x="45580" y="12611"/>
                  </a:lnTo>
                  <a:lnTo>
                    <a:pt x="47180" y="13385"/>
                  </a:lnTo>
                  <a:lnTo>
                    <a:pt x="32558" y="51108"/>
                  </a:lnTo>
                  <a:lnTo>
                    <a:pt x="27254" y="52692"/>
                  </a:lnTo>
                  <a:lnTo>
                    <a:pt x="54323" y="52692"/>
                  </a:lnTo>
                  <a:lnTo>
                    <a:pt x="61490" y="11823"/>
                  </a:lnTo>
                  <a:close/>
                </a:path>
              </a:pathLst>
            </a:custGeom>
            <a:solidFill>
              <a:srgbClr val="FFFFFF"/>
            </a:solidFill>
          </p:spPr>
          <p:txBody>
            <a:bodyPr wrap="square" lIns="0" tIns="0" rIns="0" bIns="0" rtlCol="0"/>
            <a:lstStyle/>
            <a:p>
              <a:endParaRPr sz="1350"/>
            </a:p>
          </p:txBody>
        </p:sp>
        <p:sp>
          <p:nvSpPr>
            <p:cNvPr id="86" name="object 86"/>
            <p:cNvSpPr/>
            <p:nvPr/>
          </p:nvSpPr>
          <p:spPr>
            <a:xfrm>
              <a:off x="6656556" y="713118"/>
              <a:ext cx="37624" cy="66199"/>
            </a:xfrm>
            <a:custGeom>
              <a:avLst/>
              <a:gdLst/>
              <a:ahLst/>
              <a:cxnLst/>
              <a:rect l="l" t="t" r="r" b="b"/>
              <a:pathLst>
                <a:path w="50165" h="88265">
                  <a:moveTo>
                    <a:pt x="30213" y="0"/>
                  </a:moveTo>
                  <a:lnTo>
                    <a:pt x="15849" y="0"/>
                  </a:lnTo>
                  <a:lnTo>
                    <a:pt x="0" y="87680"/>
                  </a:lnTo>
                  <a:lnTo>
                    <a:pt x="47180" y="87680"/>
                  </a:lnTo>
                  <a:lnTo>
                    <a:pt x="49542" y="74422"/>
                  </a:lnTo>
                  <a:lnTo>
                    <a:pt x="16840" y="74422"/>
                  </a:lnTo>
                  <a:lnTo>
                    <a:pt x="30213" y="0"/>
                  </a:lnTo>
                  <a:close/>
                </a:path>
              </a:pathLst>
            </a:custGeom>
            <a:solidFill>
              <a:srgbClr val="FFFFFF"/>
            </a:solidFill>
          </p:spPr>
          <p:txBody>
            <a:bodyPr wrap="square" lIns="0" tIns="0" rIns="0" bIns="0" rtlCol="0"/>
            <a:lstStyle/>
            <a:p>
              <a:endParaRPr sz="1350"/>
            </a:p>
          </p:txBody>
        </p:sp>
        <p:sp>
          <p:nvSpPr>
            <p:cNvPr id="87" name="object 87"/>
            <p:cNvSpPr/>
            <p:nvPr/>
          </p:nvSpPr>
          <p:spPr>
            <a:xfrm>
              <a:off x="6718049" y="711650"/>
              <a:ext cx="22860" cy="67628"/>
            </a:xfrm>
            <a:custGeom>
              <a:avLst/>
              <a:gdLst/>
              <a:ahLst/>
              <a:cxnLst/>
              <a:rect l="l" t="t" r="r" b="b"/>
              <a:pathLst>
                <a:path w="30479" h="90169">
                  <a:moveTo>
                    <a:pt x="25882" y="26288"/>
                  </a:moveTo>
                  <a:lnTo>
                    <a:pt x="11506" y="26288"/>
                  </a:lnTo>
                  <a:lnTo>
                    <a:pt x="0" y="89636"/>
                  </a:lnTo>
                  <a:lnTo>
                    <a:pt x="14363" y="89636"/>
                  </a:lnTo>
                  <a:lnTo>
                    <a:pt x="25882" y="26288"/>
                  </a:lnTo>
                  <a:close/>
                </a:path>
                <a:path w="30479" h="90169">
                  <a:moveTo>
                    <a:pt x="26987" y="0"/>
                  </a:moveTo>
                  <a:lnTo>
                    <a:pt x="17703" y="0"/>
                  </a:lnTo>
                  <a:lnTo>
                    <a:pt x="13741" y="3771"/>
                  </a:lnTo>
                  <a:lnTo>
                    <a:pt x="13741" y="13919"/>
                  </a:lnTo>
                  <a:lnTo>
                    <a:pt x="16713" y="17170"/>
                  </a:lnTo>
                  <a:lnTo>
                    <a:pt x="26009" y="17170"/>
                  </a:lnTo>
                  <a:lnTo>
                    <a:pt x="29959" y="13665"/>
                  </a:lnTo>
                  <a:lnTo>
                    <a:pt x="30073" y="9105"/>
                  </a:lnTo>
                  <a:lnTo>
                    <a:pt x="30099" y="3251"/>
                  </a:lnTo>
                  <a:lnTo>
                    <a:pt x="26987" y="0"/>
                  </a:lnTo>
                  <a:close/>
                </a:path>
              </a:pathLst>
            </a:custGeom>
            <a:solidFill>
              <a:srgbClr val="FFFFFF"/>
            </a:solidFill>
          </p:spPr>
          <p:txBody>
            <a:bodyPr wrap="square" lIns="0" tIns="0" rIns="0" bIns="0" rtlCol="0"/>
            <a:lstStyle/>
            <a:p>
              <a:endParaRPr sz="1350"/>
            </a:p>
          </p:txBody>
        </p:sp>
        <p:sp>
          <p:nvSpPr>
            <p:cNvPr id="88" name="object 88"/>
            <p:cNvSpPr/>
            <p:nvPr/>
          </p:nvSpPr>
          <p:spPr>
            <a:xfrm>
              <a:off x="6762360" y="731358"/>
              <a:ext cx="43814" cy="47625"/>
            </a:xfrm>
            <a:custGeom>
              <a:avLst/>
              <a:gdLst/>
              <a:ahLst/>
              <a:cxnLst/>
              <a:rect l="l" t="t" r="r" b="b"/>
              <a:pathLst>
                <a:path w="58420" h="63500">
                  <a:moveTo>
                    <a:pt x="14858" y="0"/>
                  </a:moveTo>
                  <a:lnTo>
                    <a:pt x="0" y="0"/>
                  </a:lnTo>
                  <a:lnTo>
                    <a:pt x="10274" y="63347"/>
                  </a:lnTo>
                  <a:lnTo>
                    <a:pt x="24764" y="63347"/>
                  </a:lnTo>
                  <a:lnTo>
                    <a:pt x="32900" y="47993"/>
                  </a:lnTo>
                  <a:lnTo>
                    <a:pt x="20434" y="47993"/>
                  </a:lnTo>
                  <a:lnTo>
                    <a:pt x="20053" y="43840"/>
                  </a:lnTo>
                  <a:lnTo>
                    <a:pt x="19443" y="39027"/>
                  </a:lnTo>
                  <a:lnTo>
                    <a:pt x="18707" y="31483"/>
                  </a:lnTo>
                  <a:lnTo>
                    <a:pt x="14858" y="0"/>
                  </a:lnTo>
                  <a:close/>
                </a:path>
                <a:path w="58420" h="63500">
                  <a:moveTo>
                    <a:pt x="58331" y="0"/>
                  </a:moveTo>
                  <a:lnTo>
                    <a:pt x="42354" y="0"/>
                  </a:lnTo>
                  <a:lnTo>
                    <a:pt x="27368" y="31876"/>
                  </a:lnTo>
                  <a:lnTo>
                    <a:pt x="24015" y="39408"/>
                  </a:lnTo>
                  <a:lnTo>
                    <a:pt x="22288" y="43967"/>
                  </a:lnTo>
                  <a:lnTo>
                    <a:pt x="20802" y="47993"/>
                  </a:lnTo>
                  <a:lnTo>
                    <a:pt x="32900" y="47993"/>
                  </a:lnTo>
                  <a:lnTo>
                    <a:pt x="58331" y="0"/>
                  </a:lnTo>
                  <a:close/>
                </a:path>
              </a:pathLst>
            </a:custGeom>
            <a:solidFill>
              <a:srgbClr val="FFFFFF"/>
            </a:solidFill>
          </p:spPr>
          <p:txBody>
            <a:bodyPr wrap="square" lIns="0" tIns="0" rIns="0" bIns="0" rtlCol="0"/>
            <a:lstStyle/>
            <a:p>
              <a:endParaRPr sz="1350"/>
            </a:p>
          </p:txBody>
        </p:sp>
        <p:sp>
          <p:nvSpPr>
            <p:cNvPr id="89" name="object 89"/>
            <p:cNvSpPr/>
            <p:nvPr/>
          </p:nvSpPr>
          <p:spPr>
            <a:xfrm>
              <a:off x="6823577" y="730291"/>
              <a:ext cx="40481" cy="50006"/>
            </a:xfrm>
            <a:custGeom>
              <a:avLst/>
              <a:gdLst/>
              <a:ahLst/>
              <a:cxnLst/>
              <a:rect l="l" t="t" r="r" b="b"/>
              <a:pathLst>
                <a:path w="53975" h="66675">
                  <a:moveTo>
                    <a:pt x="34188" y="0"/>
                  </a:moveTo>
                  <a:lnTo>
                    <a:pt x="20065" y="3549"/>
                  </a:lnTo>
                  <a:lnTo>
                    <a:pt x="9288" y="12793"/>
                  </a:lnTo>
                  <a:lnTo>
                    <a:pt x="2414" y="25626"/>
                  </a:lnTo>
                  <a:lnTo>
                    <a:pt x="0" y="39941"/>
                  </a:lnTo>
                  <a:lnTo>
                    <a:pt x="1519" y="50578"/>
                  </a:lnTo>
                  <a:lnTo>
                    <a:pt x="6115" y="58885"/>
                  </a:lnTo>
                  <a:lnTo>
                    <a:pt x="13844" y="64289"/>
                  </a:lnTo>
                  <a:lnTo>
                    <a:pt x="24765" y="66217"/>
                  </a:lnTo>
                  <a:lnTo>
                    <a:pt x="32080" y="66217"/>
                  </a:lnTo>
                  <a:lnTo>
                    <a:pt x="40132" y="64388"/>
                  </a:lnTo>
                  <a:lnTo>
                    <a:pt x="46075" y="61137"/>
                  </a:lnTo>
                  <a:lnTo>
                    <a:pt x="45219" y="54241"/>
                  </a:lnTo>
                  <a:lnTo>
                    <a:pt x="22415" y="54241"/>
                  </a:lnTo>
                  <a:lnTo>
                    <a:pt x="18084" y="52031"/>
                  </a:lnTo>
                  <a:lnTo>
                    <a:pt x="14363" y="45262"/>
                  </a:lnTo>
                  <a:lnTo>
                    <a:pt x="13868" y="40970"/>
                  </a:lnTo>
                  <a:lnTo>
                    <a:pt x="14122" y="38773"/>
                  </a:lnTo>
                  <a:lnTo>
                    <a:pt x="30114" y="38000"/>
                  </a:lnTo>
                  <a:lnTo>
                    <a:pt x="42600" y="34586"/>
                  </a:lnTo>
                  <a:lnTo>
                    <a:pt x="50721" y="28027"/>
                  </a:lnTo>
                  <a:lnTo>
                    <a:pt x="50886" y="27444"/>
                  </a:lnTo>
                  <a:lnTo>
                    <a:pt x="15608" y="27444"/>
                  </a:lnTo>
                  <a:lnTo>
                    <a:pt x="17348" y="19773"/>
                  </a:lnTo>
                  <a:lnTo>
                    <a:pt x="23291" y="11315"/>
                  </a:lnTo>
                  <a:lnTo>
                    <a:pt x="52401" y="11315"/>
                  </a:lnTo>
                  <a:lnTo>
                    <a:pt x="52254" y="10533"/>
                  </a:lnTo>
                  <a:lnTo>
                    <a:pt x="48361" y="4908"/>
                  </a:lnTo>
                  <a:lnTo>
                    <a:pt x="42239" y="1283"/>
                  </a:lnTo>
                  <a:lnTo>
                    <a:pt x="34188" y="0"/>
                  </a:lnTo>
                  <a:close/>
                </a:path>
                <a:path w="53975" h="66675">
                  <a:moveTo>
                    <a:pt x="44704" y="50088"/>
                  </a:moveTo>
                  <a:lnTo>
                    <a:pt x="40373" y="52425"/>
                  </a:lnTo>
                  <a:lnTo>
                    <a:pt x="34925" y="54241"/>
                  </a:lnTo>
                  <a:lnTo>
                    <a:pt x="45219" y="54241"/>
                  </a:lnTo>
                  <a:lnTo>
                    <a:pt x="44704" y="50088"/>
                  </a:lnTo>
                  <a:close/>
                </a:path>
                <a:path w="53975" h="66675">
                  <a:moveTo>
                    <a:pt x="52401" y="11315"/>
                  </a:moveTo>
                  <a:lnTo>
                    <a:pt x="36906" y="11315"/>
                  </a:lnTo>
                  <a:lnTo>
                    <a:pt x="39992" y="13779"/>
                  </a:lnTo>
                  <a:lnTo>
                    <a:pt x="39992" y="17818"/>
                  </a:lnTo>
                  <a:lnTo>
                    <a:pt x="38271" y="22578"/>
                  </a:lnTo>
                  <a:lnTo>
                    <a:pt x="33372" y="25560"/>
                  </a:lnTo>
                  <a:lnTo>
                    <a:pt x="25686" y="27078"/>
                  </a:lnTo>
                  <a:lnTo>
                    <a:pt x="15608" y="27444"/>
                  </a:lnTo>
                  <a:lnTo>
                    <a:pt x="50886" y="27444"/>
                  </a:lnTo>
                  <a:lnTo>
                    <a:pt x="53619" y="17818"/>
                  </a:lnTo>
                  <a:lnTo>
                    <a:pt x="52401" y="11315"/>
                  </a:lnTo>
                  <a:close/>
                </a:path>
              </a:pathLst>
            </a:custGeom>
            <a:solidFill>
              <a:srgbClr val="FFFFFF"/>
            </a:solidFill>
          </p:spPr>
          <p:txBody>
            <a:bodyPr wrap="square" lIns="0" tIns="0" rIns="0" bIns="0" rtlCol="0"/>
            <a:lstStyle/>
            <a:p>
              <a:endParaRPr sz="1350"/>
            </a:p>
          </p:txBody>
        </p:sp>
        <p:sp>
          <p:nvSpPr>
            <p:cNvPr id="90" name="object 90"/>
            <p:cNvSpPr/>
            <p:nvPr/>
          </p:nvSpPr>
          <p:spPr>
            <a:xfrm>
              <a:off x="6884051" y="730291"/>
              <a:ext cx="34766" cy="50006"/>
            </a:xfrm>
            <a:custGeom>
              <a:avLst/>
              <a:gdLst/>
              <a:ahLst/>
              <a:cxnLst/>
              <a:rect l="l" t="t" r="r" b="b"/>
              <a:pathLst>
                <a:path w="46354" h="66675">
                  <a:moveTo>
                    <a:pt x="3708" y="50736"/>
                  </a:moveTo>
                  <a:lnTo>
                    <a:pt x="0" y="61531"/>
                  </a:lnTo>
                  <a:lnTo>
                    <a:pt x="3225" y="63995"/>
                  </a:lnTo>
                  <a:lnTo>
                    <a:pt x="9766" y="66078"/>
                  </a:lnTo>
                  <a:lnTo>
                    <a:pt x="16840" y="66217"/>
                  </a:lnTo>
                  <a:lnTo>
                    <a:pt x="26957" y="64851"/>
                  </a:lnTo>
                  <a:lnTo>
                    <a:pt x="35088" y="60667"/>
                  </a:lnTo>
                  <a:lnTo>
                    <a:pt x="39651" y="54902"/>
                  </a:lnTo>
                  <a:lnTo>
                    <a:pt x="12750" y="54902"/>
                  </a:lnTo>
                  <a:lnTo>
                    <a:pt x="6794" y="52552"/>
                  </a:lnTo>
                  <a:lnTo>
                    <a:pt x="3708" y="50736"/>
                  </a:lnTo>
                  <a:close/>
                </a:path>
                <a:path w="46354" h="66675">
                  <a:moveTo>
                    <a:pt x="38379" y="0"/>
                  </a:moveTo>
                  <a:lnTo>
                    <a:pt x="32067" y="0"/>
                  </a:lnTo>
                  <a:lnTo>
                    <a:pt x="22244" y="1532"/>
                  </a:lnTo>
                  <a:lnTo>
                    <a:pt x="14525" y="5819"/>
                  </a:lnTo>
                  <a:lnTo>
                    <a:pt x="9478" y="12397"/>
                  </a:lnTo>
                  <a:lnTo>
                    <a:pt x="7670" y="20802"/>
                  </a:lnTo>
                  <a:lnTo>
                    <a:pt x="7670" y="28092"/>
                  </a:lnTo>
                  <a:lnTo>
                    <a:pt x="12623" y="33426"/>
                  </a:lnTo>
                  <a:lnTo>
                    <a:pt x="19558" y="37338"/>
                  </a:lnTo>
                  <a:lnTo>
                    <a:pt x="25501" y="40589"/>
                  </a:lnTo>
                  <a:lnTo>
                    <a:pt x="27495" y="43180"/>
                  </a:lnTo>
                  <a:lnTo>
                    <a:pt x="27495" y="51384"/>
                  </a:lnTo>
                  <a:lnTo>
                    <a:pt x="24015" y="54902"/>
                  </a:lnTo>
                  <a:lnTo>
                    <a:pt x="39651" y="54902"/>
                  </a:lnTo>
                  <a:lnTo>
                    <a:pt x="40502" y="53826"/>
                  </a:lnTo>
                  <a:lnTo>
                    <a:pt x="42468" y="44488"/>
                  </a:lnTo>
                  <a:lnTo>
                    <a:pt x="42468" y="36423"/>
                  </a:lnTo>
                  <a:lnTo>
                    <a:pt x="36652" y="31216"/>
                  </a:lnTo>
                  <a:lnTo>
                    <a:pt x="29959" y="27444"/>
                  </a:lnTo>
                  <a:lnTo>
                    <a:pt x="24765" y="24714"/>
                  </a:lnTo>
                  <a:lnTo>
                    <a:pt x="22161" y="22237"/>
                  </a:lnTo>
                  <a:lnTo>
                    <a:pt x="22161" y="14312"/>
                  </a:lnTo>
                  <a:lnTo>
                    <a:pt x="25869" y="11315"/>
                  </a:lnTo>
                  <a:lnTo>
                    <a:pt x="43523" y="11315"/>
                  </a:lnTo>
                  <a:lnTo>
                    <a:pt x="46177" y="3251"/>
                  </a:lnTo>
                  <a:lnTo>
                    <a:pt x="43586" y="1562"/>
                  </a:lnTo>
                  <a:lnTo>
                    <a:pt x="38379" y="0"/>
                  </a:lnTo>
                  <a:close/>
                </a:path>
                <a:path w="46354" h="66675">
                  <a:moveTo>
                    <a:pt x="43523" y="11315"/>
                  </a:moveTo>
                  <a:lnTo>
                    <a:pt x="36271" y="11315"/>
                  </a:lnTo>
                  <a:lnTo>
                    <a:pt x="40233" y="12877"/>
                  </a:lnTo>
                  <a:lnTo>
                    <a:pt x="42583" y="14173"/>
                  </a:lnTo>
                  <a:lnTo>
                    <a:pt x="43523" y="11315"/>
                  </a:lnTo>
                  <a:close/>
                </a:path>
              </a:pathLst>
            </a:custGeom>
            <a:solidFill>
              <a:srgbClr val="FFFFFF"/>
            </a:solidFill>
          </p:spPr>
          <p:txBody>
            <a:bodyPr wrap="square" lIns="0" tIns="0" rIns="0" bIns="0" rtlCol="0"/>
            <a:lstStyle/>
            <a:p>
              <a:endParaRPr sz="1350"/>
            </a:p>
          </p:txBody>
        </p:sp>
      </p:grpSp>
      <p:sp>
        <p:nvSpPr>
          <p:cNvPr id="91" name="object 91"/>
          <p:cNvSpPr/>
          <p:nvPr/>
        </p:nvSpPr>
        <p:spPr>
          <a:xfrm>
            <a:off x="0" y="1085850"/>
            <a:ext cx="12192000" cy="0"/>
          </a:xfrm>
          <a:custGeom>
            <a:avLst/>
            <a:gdLst/>
            <a:ahLst/>
            <a:cxnLst/>
            <a:rect l="l" t="t" r="r" b="b"/>
            <a:pathLst>
              <a:path w="16256000">
                <a:moveTo>
                  <a:pt x="0" y="0"/>
                </a:moveTo>
                <a:lnTo>
                  <a:pt x="16256000" y="0"/>
                </a:lnTo>
              </a:path>
            </a:pathLst>
          </a:custGeom>
          <a:ln w="9525">
            <a:solidFill>
              <a:srgbClr val="FFFFFF"/>
            </a:solidFill>
          </a:ln>
        </p:spPr>
        <p:txBody>
          <a:bodyPr wrap="square" lIns="0" tIns="0" rIns="0" bIns="0" rtlCol="0"/>
          <a:lstStyle/>
          <a:p>
            <a:endParaRPr sz="1350"/>
          </a:p>
        </p:txBody>
      </p:sp>
      <p:sp>
        <p:nvSpPr>
          <p:cNvPr id="92" name="object 92"/>
          <p:cNvSpPr/>
          <p:nvPr/>
        </p:nvSpPr>
        <p:spPr>
          <a:xfrm>
            <a:off x="0" y="3143250"/>
            <a:ext cx="12192000" cy="0"/>
          </a:xfrm>
          <a:custGeom>
            <a:avLst/>
            <a:gdLst/>
            <a:ahLst/>
            <a:cxnLst/>
            <a:rect l="l" t="t" r="r" b="b"/>
            <a:pathLst>
              <a:path w="16256000">
                <a:moveTo>
                  <a:pt x="0" y="0"/>
                </a:moveTo>
                <a:lnTo>
                  <a:pt x="16256000" y="0"/>
                </a:lnTo>
              </a:path>
            </a:pathLst>
          </a:custGeom>
          <a:ln w="9525">
            <a:solidFill>
              <a:srgbClr val="FFFFFF"/>
            </a:solidFill>
          </a:ln>
        </p:spPr>
        <p:txBody>
          <a:bodyPr wrap="square" lIns="0" tIns="0" rIns="0" bIns="0" rtlCol="0"/>
          <a:lstStyle/>
          <a:p>
            <a:endParaRPr sz="1350"/>
          </a:p>
        </p:txBody>
      </p:sp>
      <p:grpSp>
        <p:nvGrpSpPr>
          <p:cNvPr id="98" name="Group 97">
            <a:extLst>
              <a:ext uri="{FF2B5EF4-FFF2-40B4-BE49-F238E27FC236}">
                <a16:creationId xmlns:a16="http://schemas.microsoft.com/office/drawing/2014/main" id="{2D180E4B-61AB-404C-9B8D-26A5BA121227}"/>
              </a:ext>
            </a:extLst>
          </p:cNvPr>
          <p:cNvGrpSpPr/>
          <p:nvPr/>
        </p:nvGrpSpPr>
        <p:grpSpPr>
          <a:xfrm>
            <a:off x="632095" y="1653385"/>
            <a:ext cx="11221615" cy="997299"/>
            <a:chOff x="632095" y="1653385"/>
            <a:chExt cx="11221615" cy="997299"/>
          </a:xfrm>
        </p:grpSpPr>
        <p:sp>
          <p:nvSpPr>
            <p:cNvPr id="3" name="object 3"/>
            <p:cNvSpPr/>
            <p:nvPr/>
          </p:nvSpPr>
          <p:spPr>
            <a:xfrm>
              <a:off x="6374415" y="1762363"/>
              <a:ext cx="303848" cy="346710"/>
            </a:xfrm>
            <a:custGeom>
              <a:avLst/>
              <a:gdLst/>
              <a:ahLst/>
              <a:cxnLst/>
              <a:rect l="l" t="t" r="r" b="b"/>
              <a:pathLst>
                <a:path w="405129" h="462280">
                  <a:moveTo>
                    <a:pt x="0" y="430149"/>
                  </a:moveTo>
                  <a:lnTo>
                    <a:pt x="34696" y="458520"/>
                  </a:lnTo>
                  <a:lnTo>
                    <a:pt x="63893" y="461775"/>
                  </a:lnTo>
                  <a:lnTo>
                    <a:pt x="98776" y="456163"/>
                  </a:lnTo>
                  <a:lnTo>
                    <a:pt x="137792" y="442169"/>
                  </a:lnTo>
                  <a:lnTo>
                    <a:pt x="143921" y="438943"/>
                  </a:lnTo>
                  <a:lnTo>
                    <a:pt x="31516" y="438943"/>
                  </a:lnTo>
                  <a:lnTo>
                    <a:pt x="0" y="430149"/>
                  </a:lnTo>
                  <a:close/>
                </a:path>
                <a:path w="405129" h="462280">
                  <a:moveTo>
                    <a:pt x="361683" y="0"/>
                  </a:moveTo>
                  <a:lnTo>
                    <a:pt x="374376" y="23877"/>
                  </a:lnTo>
                  <a:lnTo>
                    <a:pt x="379347" y="56487"/>
                  </a:lnTo>
                  <a:lnTo>
                    <a:pt x="376523" y="95896"/>
                  </a:lnTo>
                  <a:lnTo>
                    <a:pt x="365831" y="140166"/>
                  </a:lnTo>
                  <a:lnTo>
                    <a:pt x="347200" y="187363"/>
                  </a:lnTo>
                  <a:lnTo>
                    <a:pt x="320555" y="235549"/>
                  </a:lnTo>
                  <a:lnTo>
                    <a:pt x="285826" y="282790"/>
                  </a:lnTo>
                  <a:lnTo>
                    <a:pt x="244895" y="326728"/>
                  </a:lnTo>
                  <a:lnTo>
                    <a:pt x="200924" y="365356"/>
                  </a:lnTo>
                  <a:lnTo>
                    <a:pt x="155758" y="397284"/>
                  </a:lnTo>
                  <a:lnTo>
                    <a:pt x="111238" y="421119"/>
                  </a:lnTo>
                  <a:lnTo>
                    <a:pt x="69210" y="435469"/>
                  </a:lnTo>
                  <a:lnTo>
                    <a:pt x="31516" y="438943"/>
                  </a:lnTo>
                  <a:lnTo>
                    <a:pt x="143921" y="438943"/>
                  </a:lnTo>
                  <a:lnTo>
                    <a:pt x="179390" y="420275"/>
                  </a:lnTo>
                  <a:lnTo>
                    <a:pt x="222017" y="390964"/>
                  </a:lnTo>
                  <a:lnTo>
                    <a:pt x="264122" y="354720"/>
                  </a:lnTo>
                  <a:lnTo>
                    <a:pt x="304152" y="312026"/>
                  </a:lnTo>
                  <a:lnTo>
                    <a:pt x="344073" y="257906"/>
                  </a:lnTo>
                  <a:lnTo>
                    <a:pt x="374073" y="203756"/>
                  </a:lnTo>
                  <a:lnTo>
                    <a:pt x="394188" y="151698"/>
                  </a:lnTo>
                  <a:lnTo>
                    <a:pt x="404457" y="103854"/>
                  </a:lnTo>
                  <a:lnTo>
                    <a:pt x="404917" y="62347"/>
                  </a:lnTo>
                  <a:lnTo>
                    <a:pt x="395604" y="29298"/>
                  </a:lnTo>
                  <a:lnTo>
                    <a:pt x="365937" y="1422"/>
                  </a:lnTo>
                  <a:lnTo>
                    <a:pt x="361683" y="0"/>
                  </a:lnTo>
                  <a:close/>
                </a:path>
              </a:pathLst>
            </a:custGeom>
            <a:solidFill>
              <a:srgbClr val="FFFFFF"/>
            </a:solidFill>
          </p:spPr>
          <p:txBody>
            <a:bodyPr wrap="square" lIns="0" tIns="0" rIns="0" bIns="0" rtlCol="0"/>
            <a:lstStyle/>
            <a:p>
              <a:endParaRPr sz="1350"/>
            </a:p>
          </p:txBody>
        </p:sp>
        <p:sp>
          <p:nvSpPr>
            <p:cNvPr id="4" name="object 4"/>
            <p:cNvSpPr/>
            <p:nvPr/>
          </p:nvSpPr>
          <p:spPr>
            <a:xfrm>
              <a:off x="6366043" y="1720244"/>
              <a:ext cx="201930" cy="410051"/>
            </a:xfrm>
            <a:custGeom>
              <a:avLst/>
              <a:gdLst/>
              <a:ahLst/>
              <a:cxnLst/>
              <a:rect l="l" t="t" r="r" b="b"/>
              <a:pathLst>
                <a:path w="269240" h="546735">
                  <a:moveTo>
                    <a:pt x="86448" y="0"/>
                  </a:moveTo>
                  <a:lnTo>
                    <a:pt x="44396" y="30566"/>
                  </a:lnTo>
                  <a:lnTo>
                    <a:pt x="24713" y="66516"/>
                  </a:lnTo>
                  <a:lnTo>
                    <a:pt x="8856" y="113493"/>
                  </a:lnTo>
                  <a:lnTo>
                    <a:pt x="0" y="169407"/>
                  </a:lnTo>
                  <a:lnTo>
                    <a:pt x="1319" y="232166"/>
                  </a:lnTo>
                  <a:lnTo>
                    <a:pt x="15988" y="299681"/>
                  </a:lnTo>
                  <a:lnTo>
                    <a:pt x="39845" y="356821"/>
                  </a:lnTo>
                  <a:lnTo>
                    <a:pt x="71091" y="408742"/>
                  </a:lnTo>
                  <a:lnTo>
                    <a:pt x="106898" y="454196"/>
                  </a:lnTo>
                  <a:lnTo>
                    <a:pt x="144436" y="491935"/>
                  </a:lnTo>
                  <a:lnTo>
                    <a:pt x="180878" y="520711"/>
                  </a:lnTo>
                  <a:lnTo>
                    <a:pt x="239153" y="546379"/>
                  </a:lnTo>
                  <a:lnTo>
                    <a:pt x="244982" y="545236"/>
                  </a:lnTo>
                  <a:lnTo>
                    <a:pt x="269074" y="531545"/>
                  </a:lnTo>
                  <a:lnTo>
                    <a:pt x="240328" y="521054"/>
                  </a:lnTo>
                  <a:lnTo>
                    <a:pt x="206527" y="499986"/>
                  </a:lnTo>
                  <a:lnTo>
                    <a:pt x="170120" y="469681"/>
                  </a:lnTo>
                  <a:lnTo>
                    <a:pt x="133558" y="431478"/>
                  </a:lnTo>
                  <a:lnTo>
                    <a:pt x="99289" y="386715"/>
                  </a:lnTo>
                  <a:lnTo>
                    <a:pt x="69765" y="336731"/>
                  </a:lnTo>
                  <a:lnTo>
                    <a:pt x="47434" y="282867"/>
                  </a:lnTo>
                  <a:lnTo>
                    <a:pt x="33744" y="220262"/>
                  </a:lnTo>
                  <a:lnTo>
                    <a:pt x="32640" y="162411"/>
                  </a:lnTo>
                  <a:lnTo>
                    <a:pt x="41303" y="110497"/>
                  </a:lnTo>
                  <a:lnTo>
                    <a:pt x="56910" y="65705"/>
                  </a:lnTo>
                  <a:lnTo>
                    <a:pt x="76641" y="29218"/>
                  </a:lnTo>
                  <a:lnTo>
                    <a:pt x="97675" y="2222"/>
                  </a:lnTo>
                  <a:lnTo>
                    <a:pt x="91934" y="508"/>
                  </a:lnTo>
                  <a:lnTo>
                    <a:pt x="86448" y="0"/>
                  </a:lnTo>
                  <a:close/>
                </a:path>
              </a:pathLst>
            </a:custGeom>
            <a:solidFill>
              <a:srgbClr val="FFFFFF"/>
            </a:solidFill>
          </p:spPr>
          <p:txBody>
            <a:bodyPr wrap="square" lIns="0" tIns="0" rIns="0" bIns="0" rtlCol="0"/>
            <a:lstStyle/>
            <a:p>
              <a:endParaRPr sz="1350"/>
            </a:p>
          </p:txBody>
        </p:sp>
        <p:sp>
          <p:nvSpPr>
            <p:cNvPr id="5" name="object 5"/>
            <p:cNvSpPr/>
            <p:nvPr/>
          </p:nvSpPr>
          <p:spPr>
            <a:xfrm>
              <a:off x="6327505" y="1774356"/>
              <a:ext cx="378143" cy="253841"/>
            </a:xfrm>
            <a:custGeom>
              <a:avLst/>
              <a:gdLst/>
              <a:ahLst/>
              <a:cxnLst/>
              <a:rect l="l" t="t" r="r" b="b"/>
              <a:pathLst>
                <a:path w="504190" h="338455">
                  <a:moveTo>
                    <a:pt x="171514" y="39000"/>
                  </a:moveTo>
                  <a:lnTo>
                    <a:pt x="25615" y="39000"/>
                  </a:lnTo>
                  <a:lnTo>
                    <a:pt x="62906" y="41457"/>
                  </a:lnTo>
                  <a:lnTo>
                    <a:pt x="109226" y="51755"/>
                  </a:lnTo>
                  <a:lnTo>
                    <a:pt x="162242" y="69803"/>
                  </a:lnTo>
                  <a:lnTo>
                    <a:pt x="219618" y="95511"/>
                  </a:lnTo>
                  <a:lnTo>
                    <a:pt x="279018" y="128789"/>
                  </a:lnTo>
                  <a:lnTo>
                    <a:pt x="334984" y="167157"/>
                  </a:lnTo>
                  <a:lnTo>
                    <a:pt x="383001" y="206901"/>
                  </a:lnTo>
                  <a:lnTo>
                    <a:pt x="422132" y="246080"/>
                  </a:lnTo>
                  <a:lnTo>
                    <a:pt x="451441" y="282755"/>
                  </a:lnTo>
                  <a:lnTo>
                    <a:pt x="470401" y="324063"/>
                  </a:lnTo>
                  <a:lnTo>
                    <a:pt x="467755" y="331456"/>
                  </a:lnTo>
                  <a:lnTo>
                    <a:pt x="464425" y="336429"/>
                  </a:lnTo>
                  <a:lnTo>
                    <a:pt x="462788" y="338250"/>
                  </a:lnTo>
                  <a:lnTo>
                    <a:pt x="486575" y="318794"/>
                  </a:lnTo>
                  <a:lnTo>
                    <a:pt x="487019" y="315403"/>
                  </a:lnTo>
                  <a:lnTo>
                    <a:pt x="490822" y="314984"/>
                  </a:lnTo>
                  <a:lnTo>
                    <a:pt x="494017" y="314260"/>
                  </a:lnTo>
                  <a:lnTo>
                    <a:pt x="496608" y="313003"/>
                  </a:lnTo>
                  <a:lnTo>
                    <a:pt x="499109" y="307516"/>
                  </a:lnTo>
                  <a:lnTo>
                    <a:pt x="501446" y="301966"/>
                  </a:lnTo>
                  <a:lnTo>
                    <a:pt x="503605" y="296378"/>
                  </a:lnTo>
                  <a:lnTo>
                    <a:pt x="493762" y="274877"/>
                  </a:lnTo>
                  <a:lnTo>
                    <a:pt x="440593" y="214539"/>
                  </a:lnTo>
                  <a:lnTo>
                    <a:pt x="399564" y="178852"/>
                  </a:lnTo>
                  <a:lnTo>
                    <a:pt x="350437" y="141586"/>
                  </a:lnTo>
                  <a:lnTo>
                    <a:pt x="294360" y="104316"/>
                  </a:lnTo>
                  <a:lnTo>
                    <a:pt x="235944" y="70475"/>
                  </a:lnTo>
                  <a:lnTo>
                    <a:pt x="180371" y="42716"/>
                  </a:lnTo>
                  <a:lnTo>
                    <a:pt x="171514" y="39000"/>
                  </a:lnTo>
                  <a:close/>
                </a:path>
                <a:path w="504190" h="338455">
                  <a:moveTo>
                    <a:pt x="51140" y="0"/>
                  </a:moveTo>
                  <a:lnTo>
                    <a:pt x="27368" y="633"/>
                  </a:lnTo>
                  <a:lnTo>
                    <a:pt x="23304" y="5015"/>
                  </a:lnTo>
                  <a:lnTo>
                    <a:pt x="19380" y="9587"/>
                  </a:lnTo>
                  <a:lnTo>
                    <a:pt x="15582" y="14299"/>
                  </a:lnTo>
                  <a:lnTo>
                    <a:pt x="15582" y="16585"/>
                  </a:lnTo>
                  <a:lnTo>
                    <a:pt x="16154" y="19188"/>
                  </a:lnTo>
                  <a:lnTo>
                    <a:pt x="16992" y="21868"/>
                  </a:lnTo>
                  <a:lnTo>
                    <a:pt x="12973" y="29026"/>
                  </a:lnTo>
                  <a:lnTo>
                    <a:pt x="8429" y="37046"/>
                  </a:lnTo>
                  <a:lnTo>
                    <a:pt x="3919" y="44915"/>
                  </a:lnTo>
                  <a:lnTo>
                    <a:pt x="0" y="51624"/>
                  </a:lnTo>
                  <a:lnTo>
                    <a:pt x="5643" y="46796"/>
                  </a:lnTo>
                  <a:lnTo>
                    <a:pt x="12450" y="42774"/>
                  </a:lnTo>
                  <a:lnTo>
                    <a:pt x="19436" y="40021"/>
                  </a:lnTo>
                  <a:lnTo>
                    <a:pt x="25615" y="39000"/>
                  </a:lnTo>
                  <a:lnTo>
                    <a:pt x="171514" y="39000"/>
                  </a:lnTo>
                  <a:lnTo>
                    <a:pt x="129684" y="21447"/>
                  </a:lnTo>
                  <a:lnTo>
                    <a:pt x="85926" y="7073"/>
                  </a:lnTo>
                  <a:lnTo>
                    <a:pt x="51140" y="0"/>
                  </a:lnTo>
                  <a:close/>
                </a:path>
              </a:pathLst>
            </a:custGeom>
            <a:solidFill>
              <a:srgbClr val="FFFFFF"/>
            </a:solidFill>
          </p:spPr>
          <p:txBody>
            <a:bodyPr wrap="square" lIns="0" tIns="0" rIns="0" bIns="0" rtlCol="0"/>
            <a:lstStyle/>
            <a:p>
              <a:endParaRPr sz="1350"/>
            </a:p>
          </p:txBody>
        </p:sp>
        <p:sp>
          <p:nvSpPr>
            <p:cNvPr id="6" name="object 6"/>
            <p:cNvSpPr/>
            <p:nvPr/>
          </p:nvSpPr>
          <p:spPr>
            <a:xfrm>
              <a:off x="6322114" y="1706245"/>
              <a:ext cx="397193" cy="324326"/>
            </a:xfrm>
            <a:custGeom>
              <a:avLst/>
              <a:gdLst/>
              <a:ahLst/>
              <a:cxnLst/>
              <a:rect l="l" t="t" r="r" b="b"/>
              <a:pathLst>
                <a:path w="529590" h="432435">
                  <a:moveTo>
                    <a:pt x="350976" y="20136"/>
                  </a:moveTo>
                  <a:lnTo>
                    <a:pt x="242701" y="20136"/>
                  </a:lnTo>
                  <a:lnTo>
                    <a:pt x="289167" y="25528"/>
                  </a:lnTo>
                  <a:lnTo>
                    <a:pt x="335060" y="38971"/>
                  </a:lnTo>
                  <a:lnTo>
                    <a:pt x="379336" y="60701"/>
                  </a:lnTo>
                  <a:lnTo>
                    <a:pt x="419277" y="89649"/>
                  </a:lnTo>
                  <a:lnTo>
                    <a:pt x="452648" y="123907"/>
                  </a:lnTo>
                  <a:lnTo>
                    <a:pt x="479167" y="162444"/>
                  </a:lnTo>
                  <a:lnTo>
                    <a:pt x="498554" y="204227"/>
                  </a:lnTo>
                  <a:lnTo>
                    <a:pt x="510531" y="248225"/>
                  </a:lnTo>
                  <a:lnTo>
                    <a:pt x="514815" y="293408"/>
                  </a:lnTo>
                  <a:lnTo>
                    <a:pt x="511127" y="338744"/>
                  </a:lnTo>
                  <a:lnTo>
                    <a:pt x="499186" y="383201"/>
                  </a:lnTo>
                  <a:lnTo>
                    <a:pt x="478713" y="425749"/>
                  </a:lnTo>
                  <a:lnTo>
                    <a:pt x="488924" y="431883"/>
                  </a:lnTo>
                  <a:lnTo>
                    <a:pt x="509582" y="390305"/>
                  </a:lnTo>
                  <a:lnTo>
                    <a:pt x="522952" y="347116"/>
                  </a:lnTo>
                  <a:lnTo>
                    <a:pt x="529235" y="303122"/>
                  </a:lnTo>
                  <a:lnTo>
                    <a:pt x="528631" y="259128"/>
                  </a:lnTo>
                  <a:lnTo>
                    <a:pt x="521341" y="215942"/>
                  </a:lnTo>
                  <a:lnTo>
                    <a:pt x="507564" y="174369"/>
                  </a:lnTo>
                  <a:lnTo>
                    <a:pt x="487502" y="135215"/>
                  </a:lnTo>
                  <a:lnTo>
                    <a:pt x="461354" y="99287"/>
                  </a:lnTo>
                  <a:lnTo>
                    <a:pt x="429321" y="67390"/>
                  </a:lnTo>
                  <a:lnTo>
                    <a:pt x="391604" y="40330"/>
                  </a:lnTo>
                  <a:lnTo>
                    <a:pt x="350976" y="20136"/>
                  </a:lnTo>
                  <a:close/>
                </a:path>
                <a:path w="529590" h="432435">
                  <a:moveTo>
                    <a:pt x="262854" y="0"/>
                  </a:moveTo>
                  <a:lnTo>
                    <a:pt x="218860" y="595"/>
                  </a:lnTo>
                  <a:lnTo>
                    <a:pt x="175671" y="7878"/>
                  </a:lnTo>
                  <a:lnTo>
                    <a:pt x="134092" y="21648"/>
                  </a:lnTo>
                  <a:lnTo>
                    <a:pt x="94929" y="41704"/>
                  </a:lnTo>
                  <a:lnTo>
                    <a:pt x="58989" y="67848"/>
                  </a:lnTo>
                  <a:lnTo>
                    <a:pt x="27077" y="99880"/>
                  </a:lnTo>
                  <a:lnTo>
                    <a:pt x="0" y="137599"/>
                  </a:lnTo>
                  <a:lnTo>
                    <a:pt x="10223" y="143733"/>
                  </a:lnTo>
                  <a:lnTo>
                    <a:pt x="38243" y="105740"/>
                  </a:lnTo>
                  <a:lnTo>
                    <a:pt x="71944" y="74392"/>
                  </a:lnTo>
                  <a:lnTo>
                    <a:pt x="110282" y="49923"/>
                  </a:lnTo>
                  <a:lnTo>
                    <a:pt x="152216" y="32568"/>
                  </a:lnTo>
                  <a:lnTo>
                    <a:pt x="196703" y="22561"/>
                  </a:lnTo>
                  <a:lnTo>
                    <a:pt x="242701" y="20136"/>
                  </a:lnTo>
                  <a:lnTo>
                    <a:pt x="350976" y="20136"/>
                  </a:lnTo>
                  <a:lnTo>
                    <a:pt x="350032" y="19667"/>
                  </a:lnTo>
                  <a:lnTo>
                    <a:pt x="306847" y="6290"/>
                  </a:lnTo>
                  <a:lnTo>
                    <a:pt x="262854" y="0"/>
                  </a:lnTo>
                  <a:close/>
                </a:path>
              </a:pathLst>
            </a:custGeom>
            <a:solidFill>
              <a:srgbClr val="FFFFFF"/>
            </a:solidFill>
          </p:spPr>
          <p:txBody>
            <a:bodyPr wrap="square" lIns="0" tIns="0" rIns="0" bIns="0" rtlCol="0"/>
            <a:lstStyle/>
            <a:p>
              <a:endParaRPr sz="1350"/>
            </a:p>
          </p:txBody>
        </p:sp>
        <p:sp>
          <p:nvSpPr>
            <p:cNvPr id="7" name="object 7"/>
            <p:cNvSpPr/>
            <p:nvPr/>
          </p:nvSpPr>
          <p:spPr>
            <a:xfrm>
              <a:off x="6291888" y="1809445"/>
              <a:ext cx="397193" cy="324326"/>
            </a:xfrm>
            <a:custGeom>
              <a:avLst/>
              <a:gdLst/>
              <a:ahLst/>
              <a:cxnLst/>
              <a:rect l="l" t="t" r="r" b="b"/>
              <a:pathLst>
                <a:path w="529590" h="432435">
                  <a:moveTo>
                    <a:pt x="40313" y="0"/>
                  </a:moveTo>
                  <a:lnTo>
                    <a:pt x="19655" y="41572"/>
                  </a:lnTo>
                  <a:lnTo>
                    <a:pt x="6284" y="84757"/>
                  </a:lnTo>
                  <a:lnTo>
                    <a:pt x="0" y="128750"/>
                  </a:lnTo>
                  <a:lnTo>
                    <a:pt x="602" y="172744"/>
                  </a:lnTo>
                  <a:lnTo>
                    <a:pt x="7892" y="215931"/>
                  </a:lnTo>
                  <a:lnTo>
                    <a:pt x="21668" y="257506"/>
                  </a:lnTo>
                  <a:lnTo>
                    <a:pt x="41730" y="296663"/>
                  </a:lnTo>
                  <a:lnTo>
                    <a:pt x="67879" y="332594"/>
                  </a:lnTo>
                  <a:lnTo>
                    <a:pt x="99913" y="364493"/>
                  </a:lnTo>
                  <a:lnTo>
                    <a:pt x="137633" y="391553"/>
                  </a:lnTo>
                  <a:lnTo>
                    <a:pt x="179208" y="412225"/>
                  </a:lnTo>
                  <a:lnTo>
                    <a:pt x="222395" y="425608"/>
                  </a:lnTo>
                  <a:lnTo>
                    <a:pt x="266388" y="431900"/>
                  </a:lnTo>
                  <a:lnTo>
                    <a:pt x="310382" y="431304"/>
                  </a:lnTo>
                  <a:lnTo>
                    <a:pt x="353570" y="424019"/>
                  </a:lnTo>
                  <a:lnTo>
                    <a:pt x="395147" y="410246"/>
                  </a:lnTo>
                  <a:lnTo>
                    <a:pt x="398268" y="408647"/>
                  </a:lnTo>
                  <a:lnTo>
                    <a:pt x="289390" y="408647"/>
                  </a:lnTo>
                  <a:lnTo>
                    <a:pt x="243434" y="402691"/>
                  </a:lnTo>
                  <a:lnTo>
                    <a:pt x="197894" y="388857"/>
                  </a:lnTo>
                  <a:lnTo>
                    <a:pt x="153750" y="366979"/>
                  </a:lnTo>
                  <a:lnTo>
                    <a:pt x="113690" y="338172"/>
                  </a:lnTo>
                  <a:lnTo>
                    <a:pt x="79974" y="304302"/>
                  </a:lnTo>
                  <a:lnTo>
                    <a:pt x="52946" y="266328"/>
                  </a:lnTo>
                  <a:lnTo>
                    <a:pt x="32951" y="225213"/>
                  </a:lnTo>
                  <a:lnTo>
                    <a:pt x="20333" y="181916"/>
                  </a:lnTo>
                  <a:lnTo>
                    <a:pt x="15437" y="137399"/>
                  </a:lnTo>
                  <a:lnTo>
                    <a:pt x="18607" y="92623"/>
                  </a:lnTo>
                  <a:lnTo>
                    <a:pt x="30188" y="48547"/>
                  </a:lnTo>
                  <a:lnTo>
                    <a:pt x="50524" y="6134"/>
                  </a:lnTo>
                  <a:lnTo>
                    <a:pt x="40313" y="0"/>
                  </a:lnTo>
                  <a:close/>
                </a:path>
                <a:path w="529590" h="432435">
                  <a:moveTo>
                    <a:pt x="519027" y="288150"/>
                  </a:moveTo>
                  <a:lnTo>
                    <a:pt x="491138" y="326009"/>
                  </a:lnTo>
                  <a:lnTo>
                    <a:pt x="457790" y="356977"/>
                  </a:lnTo>
                  <a:lnTo>
                    <a:pt x="419962" y="380889"/>
                  </a:lnTo>
                  <a:lnTo>
                    <a:pt x="378634" y="397582"/>
                  </a:lnTo>
                  <a:lnTo>
                    <a:pt x="334783" y="406889"/>
                  </a:lnTo>
                  <a:lnTo>
                    <a:pt x="289390" y="408647"/>
                  </a:lnTo>
                  <a:lnTo>
                    <a:pt x="398268" y="408647"/>
                  </a:lnTo>
                  <a:lnTo>
                    <a:pt x="434306" y="390186"/>
                  </a:lnTo>
                  <a:lnTo>
                    <a:pt x="470243" y="364038"/>
                  </a:lnTo>
                  <a:lnTo>
                    <a:pt x="502151" y="332004"/>
                  </a:lnTo>
                  <a:lnTo>
                    <a:pt x="529225" y="294284"/>
                  </a:lnTo>
                  <a:lnTo>
                    <a:pt x="519027" y="288150"/>
                  </a:lnTo>
                  <a:close/>
                </a:path>
              </a:pathLst>
            </a:custGeom>
            <a:solidFill>
              <a:srgbClr val="FFFFFF"/>
            </a:solidFill>
          </p:spPr>
          <p:txBody>
            <a:bodyPr wrap="square" lIns="0" tIns="0" rIns="0" bIns="0" rtlCol="0"/>
            <a:lstStyle/>
            <a:p>
              <a:endParaRPr sz="1350"/>
            </a:p>
          </p:txBody>
        </p:sp>
        <p:sp>
          <p:nvSpPr>
            <p:cNvPr id="8" name="object 8"/>
            <p:cNvSpPr/>
            <p:nvPr/>
          </p:nvSpPr>
          <p:spPr>
            <a:xfrm>
              <a:off x="6331450" y="1732528"/>
              <a:ext cx="323374" cy="360998"/>
            </a:xfrm>
            <a:custGeom>
              <a:avLst/>
              <a:gdLst/>
              <a:ahLst/>
              <a:cxnLst/>
              <a:rect l="l" t="t" r="r" b="b"/>
              <a:pathLst>
                <a:path w="431165" h="481330">
                  <a:moveTo>
                    <a:pt x="352982" y="0"/>
                  </a:moveTo>
                  <a:lnTo>
                    <a:pt x="314288" y="313"/>
                  </a:lnTo>
                  <a:lnTo>
                    <a:pt x="271307" y="9888"/>
                  </a:lnTo>
                  <a:lnTo>
                    <a:pt x="225848" y="28425"/>
                  </a:lnTo>
                  <a:lnTo>
                    <a:pt x="179716" y="55623"/>
                  </a:lnTo>
                  <a:lnTo>
                    <a:pt x="134721" y="91181"/>
                  </a:lnTo>
                  <a:lnTo>
                    <a:pt x="92669" y="134800"/>
                  </a:lnTo>
                  <a:lnTo>
                    <a:pt x="57037" y="183575"/>
                  </a:lnTo>
                  <a:lnTo>
                    <a:pt x="30045" y="233630"/>
                  </a:lnTo>
                  <a:lnTo>
                    <a:pt x="11602" y="283227"/>
                  </a:lnTo>
                  <a:lnTo>
                    <a:pt x="1617" y="330627"/>
                  </a:lnTo>
                  <a:lnTo>
                    <a:pt x="0" y="374091"/>
                  </a:lnTo>
                  <a:lnTo>
                    <a:pt x="6657" y="411880"/>
                  </a:lnTo>
                  <a:lnTo>
                    <a:pt x="25835" y="446898"/>
                  </a:lnTo>
                  <a:lnTo>
                    <a:pt x="59141" y="476748"/>
                  </a:lnTo>
                  <a:lnTo>
                    <a:pt x="64716" y="480812"/>
                  </a:lnTo>
                  <a:lnTo>
                    <a:pt x="61884" y="477484"/>
                  </a:lnTo>
                  <a:lnTo>
                    <a:pt x="59395" y="473877"/>
                  </a:lnTo>
                  <a:lnTo>
                    <a:pt x="57274" y="469915"/>
                  </a:lnTo>
                  <a:lnTo>
                    <a:pt x="49153" y="442223"/>
                  </a:lnTo>
                  <a:lnTo>
                    <a:pt x="49849" y="407821"/>
                  </a:lnTo>
                  <a:lnTo>
                    <a:pt x="58780" y="368120"/>
                  </a:lnTo>
                  <a:lnTo>
                    <a:pt x="75362" y="324531"/>
                  </a:lnTo>
                  <a:lnTo>
                    <a:pt x="99011" y="278465"/>
                  </a:lnTo>
                  <a:lnTo>
                    <a:pt x="129143" y="231333"/>
                  </a:lnTo>
                  <a:lnTo>
                    <a:pt x="165173" y="184546"/>
                  </a:lnTo>
                  <a:lnTo>
                    <a:pt x="211240" y="135082"/>
                  </a:lnTo>
                  <a:lnTo>
                    <a:pt x="257876" y="94799"/>
                  </a:lnTo>
                  <a:lnTo>
                    <a:pt x="303524" y="64412"/>
                  </a:lnTo>
                  <a:lnTo>
                    <a:pt x="346625" y="44634"/>
                  </a:lnTo>
                  <a:lnTo>
                    <a:pt x="385623" y="36181"/>
                  </a:lnTo>
                  <a:lnTo>
                    <a:pt x="421377" y="36181"/>
                  </a:lnTo>
                  <a:lnTo>
                    <a:pt x="420951" y="35791"/>
                  </a:lnTo>
                  <a:lnTo>
                    <a:pt x="415617" y="31346"/>
                  </a:lnTo>
                  <a:lnTo>
                    <a:pt x="412608" y="28806"/>
                  </a:lnTo>
                  <a:lnTo>
                    <a:pt x="409598" y="26355"/>
                  </a:lnTo>
                  <a:lnTo>
                    <a:pt x="385582" y="9248"/>
                  </a:lnTo>
                  <a:lnTo>
                    <a:pt x="352982" y="0"/>
                  </a:lnTo>
                  <a:close/>
                </a:path>
                <a:path w="431165" h="481330">
                  <a:moveTo>
                    <a:pt x="421377" y="36181"/>
                  </a:moveTo>
                  <a:lnTo>
                    <a:pt x="385623" y="36181"/>
                  </a:lnTo>
                  <a:lnTo>
                    <a:pt x="418958" y="39766"/>
                  </a:lnTo>
                  <a:lnTo>
                    <a:pt x="423212" y="41188"/>
                  </a:lnTo>
                  <a:lnTo>
                    <a:pt x="427213" y="42992"/>
                  </a:lnTo>
                  <a:lnTo>
                    <a:pt x="430972" y="45214"/>
                  </a:lnTo>
                  <a:lnTo>
                    <a:pt x="426019" y="40439"/>
                  </a:lnTo>
                  <a:lnTo>
                    <a:pt x="421377" y="36181"/>
                  </a:lnTo>
                  <a:close/>
                </a:path>
              </a:pathLst>
            </a:custGeom>
            <a:solidFill>
              <a:srgbClr val="FFFFFF"/>
            </a:solidFill>
          </p:spPr>
          <p:txBody>
            <a:bodyPr wrap="square" lIns="0" tIns="0" rIns="0" bIns="0" rtlCol="0"/>
            <a:lstStyle/>
            <a:p>
              <a:endParaRPr sz="1350"/>
            </a:p>
          </p:txBody>
        </p:sp>
        <p:sp>
          <p:nvSpPr>
            <p:cNvPr id="9" name="object 9"/>
            <p:cNvSpPr/>
            <p:nvPr/>
          </p:nvSpPr>
          <p:spPr>
            <a:xfrm>
              <a:off x="6426937" y="1708899"/>
              <a:ext cx="223838" cy="418624"/>
            </a:xfrm>
            <a:custGeom>
              <a:avLst/>
              <a:gdLst/>
              <a:ahLst/>
              <a:cxnLst/>
              <a:rect l="l" t="t" r="r" b="b"/>
              <a:pathLst>
                <a:path w="298450" h="558164">
                  <a:moveTo>
                    <a:pt x="105725" y="15113"/>
                  </a:moveTo>
                  <a:lnTo>
                    <a:pt x="5245" y="15113"/>
                  </a:lnTo>
                  <a:lnTo>
                    <a:pt x="10731" y="15621"/>
                  </a:lnTo>
                  <a:lnTo>
                    <a:pt x="16471" y="17335"/>
                  </a:lnTo>
                  <a:lnTo>
                    <a:pt x="79133" y="55372"/>
                  </a:lnTo>
                  <a:lnTo>
                    <a:pt x="115874" y="90687"/>
                  </a:lnTo>
                  <a:lnTo>
                    <a:pt x="152006" y="135572"/>
                  </a:lnTo>
                  <a:lnTo>
                    <a:pt x="184365" y="189055"/>
                  </a:lnTo>
                  <a:lnTo>
                    <a:pt x="209791" y="250164"/>
                  </a:lnTo>
                  <a:lnTo>
                    <a:pt x="224860" y="314169"/>
                  </a:lnTo>
                  <a:lnTo>
                    <a:pt x="229660" y="375454"/>
                  </a:lnTo>
                  <a:lnTo>
                    <a:pt x="226277" y="431682"/>
                  </a:lnTo>
                  <a:lnTo>
                    <a:pt x="216795" y="480517"/>
                  </a:lnTo>
                  <a:lnTo>
                    <a:pt x="203298" y="519621"/>
                  </a:lnTo>
                  <a:lnTo>
                    <a:pt x="180022" y="555066"/>
                  </a:lnTo>
                  <a:lnTo>
                    <a:pt x="175425" y="557542"/>
                  </a:lnTo>
                  <a:lnTo>
                    <a:pt x="181152" y="556069"/>
                  </a:lnTo>
                  <a:lnTo>
                    <a:pt x="186842" y="554469"/>
                  </a:lnTo>
                  <a:lnTo>
                    <a:pt x="192531" y="552577"/>
                  </a:lnTo>
                  <a:lnTo>
                    <a:pt x="197904" y="550849"/>
                  </a:lnTo>
                  <a:lnTo>
                    <a:pt x="250847" y="515788"/>
                  </a:lnTo>
                  <a:lnTo>
                    <a:pt x="284477" y="443101"/>
                  </a:lnTo>
                  <a:lnTo>
                    <a:pt x="294645" y="395388"/>
                  </a:lnTo>
                  <a:lnTo>
                    <a:pt x="298361" y="342412"/>
                  </a:lnTo>
                  <a:lnTo>
                    <a:pt x="294110" y="285910"/>
                  </a:lnTo>
                  <a:lnTo>
                    <a:pt x="280377" y="227622"/>
                  </a:lnTo>
                  <a:lnTo>
                    <a:pt x="257238" y="172020"/>
                  </a:lnTo>
                  <a:lnTo>
                    <a:pt x="227289" y="122889"/>
                  </a:lnTo>
                  <a:lnTo>
                    <a:pt x="192847" y="80964"/>
                  </a:lnTo>
                  <a:lnTo>
                    <a:pt x="156227" y="46978"/>
                  </a:lnTo>
                  <a:lnTo>
                    <a:pt x="119746" y="21666"/>
                  </a:lnTo>
                  <a:lnTo>
                    <a:pt x="105725" y="15113"/>
                  </a:lnTo>
                  <a:close/>
                </a:path>
                <a:path w="298450" h="558164">
                  <a:moveTo>
                    <a:pt x="56464" y="0"/>
                  </a:moveTo>
                  <a:lnTo>
                    <a:pt x="11099" y="11645"/>
                  </a:lnTo>
                  <a:lnTo>
                    <a:pt x="0" y="15786"/>
                  </a:lnTo>
                  <a:lnTo>
                    <a:pt x="5245" y="15113"/>
                  </a:lnTo>
                  <a:lnTo>
                    <a:pt x="105725" y="15113"/>
                  </a:lnTo>
                  <a:lnTo>
                    <a:pt x="85720" y="5762"/>
                  </a:lnTo>
                  <a:lnTo>
                    <a:pt x="56464" y="0"/>
                  </a:lnTo>
                  <a:close/>
                </a:path>
              </a:pathLst>
            </a:custGeom>
            <a:solidFill>
              <a:srgbClr val="FFFFFF"/>
            </a:solidFill>
          </p:spPr>
          <p:txBody>
            <a:bodyPr wrap="square" lIns="0" tIns="0" rIns="0" bIns="0" rtlCol="0"/>
            <a:lstStyle/>
            <a:p>
              <a:endParaRPr sz="1350"/>
            </a:p>
          </p:txBody>
        </p:sp>
        <p:sp>
          <p:nvSpPr>
            <p:cNvPr id="10" name="object 10"/>
            <p:cNvSpPr/>
            <p:nvPr/>
          </p:nvSpPr>
          <p:spPr>
            <a:xfrm>
              <a:off x="6314959" y="1785070"/>
              <a:ext cx="385286" cy="273368"/>
            </a:xfrm>
            <a:custGeom>
              <a:avLst/>
              <a:gdLst/>
              <a:ahLst/>
              <a:cxnLst/>
              <a:rect l="l" t="t" r="r" b="b"/>
              <a:pathLst>
                <a:path w="513715" h="364489">
                  <a:moveTo>
                    <a:pt x="32311" y="0"/>
                  </a:moveTo>
                  <a:lnTo>
                    <a:pt x="9667" y="32258"/>
                  </a:lnTo>
                  <a:lnTo>
                    <a:pt x="0" y="69840"/>
                  </a:lnTo>
                  <a:lnTo>
                    <a:pt x="7907" y="100465"/>
                  </a:lnTo>
                  <a:lnTo>
                    <a:pt x="24936" y="136531"/>
                  </a:lnTo>
                  <a:lnTo>
                    <a:pt x="50828" y="175891"/>
                  </a:lnTo>
                  <a:lnTo>
                    <a:pt x="85321" y="216401"/>
                  </a:lnTo>
                  <a:lnTo>
                    <a:pt x="128156" y="255916"/>
                  </a:lnTo>
                  <a:lnTo>
                    <a:pt x="179072" y="292290"/>
                  </a:lnTo>
                  <a:lnTo>
                    <a:pt x="234645" y="322049"/>
                  </a:lnTo>
                  <a:lnTo>
                    <a:pt x="290076" y="343559"/>
                  </a:lnTo>
                  <a:lnTo>
                    <a:pt x="343078" y="357383"/>
                  </a:lnTo>
                  <a:lnTo>
                    <a:pt x="391362" y="364086"/>
                  </a:lnTo>
                  <a:lnTo>
                    <a:pt x="432638" y="364233"/>
                  </a:lnTo>
                  <a:lnTo>
                    <a:pt x="464619" y="358388"/>
                  </a:lnTo>
                  <a:lnTo>
                    <a:pt x="485015" y="347116"/>
                  </a:lnTo>
                  <a:lnTo>
                    <a:pt x="486844" y="344589"/>
                  </a:lnTo>
                  <a:lnTo>
                    <a:pt x="488647" y="341985"/>
                  </a:lnTo>
                  <a:lnTo>
                    <a:pt x="490374" y="339382"/>
                  </a:lnTo>
                  <a:lnTo>
                    <a:pt x="492432" y="336359"/>
                  </a:lnTo>
                  <a:lnTo>
                    <a:pt x="510526" y="304565"/>
                  </a:lnTo>
                  <a:lnTo>
                    <a:pt x="479034" y="304565"/>
                  </a:lnTo>
                  <a:lnTo>
                    <a:pt x="436072" y="300235"/>
                  </a:lnTo>
                  <a:lnTo>
                    <a:pt x="387073" y="287278"/>
                  </a:lnTo>
                  <a:lnTo>
                    <a:pt x="334644" y="267264"/>
                  </a:lnTo>
                  <a:lnTo>
                    <a:pt x="281395" y="241759"/>
                  </a:lnTo>
                  <a:lnTo>
                    <a:pt x="229935" y="212331"/>
                  </a:lnTo>
                  <a:lnTo>
                    <a:pt x="180353" y="178353"/>
                  </a:lnTo>
                  <a:lnTo>
                    <a:pt x="133140" y="140041"/>
                  </a:lnTo>
                  <a:lnTo>
                    <a:pt x="91513" y="100222"/>
                  </a:lnTo>
                  <a:lnTo>
                    <a:pt x="58689" y="61723"/>
                  </a:lnTo>
                  <a:lnTo>
                    <a:pt x="37882" y="27373"/>
                  </a:lnTo>
                  <a:lnTo>
                    <a:pt x="32311" y="0"/>
                  </a:lnTo>
                  <a:close/>
                </a:path>
                <a:path w="513715" h="364489">
                  <a:moveTo>
                    <a:pt x="513349" y="298704"/>
                  </a:moveTo>
                  <a:lnTo>
                    <a:pt x="479034" y="304565"/>
                  </a:lnTo>
                  <a:lnTo>
                    <a:pt x="510526" y="304565"/>
                  </a:lnTo>
                  <a:lnTo>
                    <a:pt x="513349" y="298704"/>
                  </a:lnTo>
                  <a:close/>
                </a:path>
              </a:pathLst>
            </a:custGeom>
            <a:solidFill>
              <a:srgbClr val="FFFFFF"/>
            </a:solidFill>
          </p:spPr>
          <p:txBody>
            <a:bodyPr wrap="square" lIns="0" tIns="0" rIns="0" bIns="0" rtlCol="0"/>
            <a:lstStyle/>
            <a:p>
              <a:endParaRPr sz="1350"/>
            </a:p>
          </p:txBody>
        </p:sp>
        <p:sp>
          <p:nvSpPr>
            <p:cNvPr id="11" name="object 11"/>
            <p:cNvSpPr/>
            <p:nvPr/>
          </p:nvSpPr>
          <p:spPr>
            <a:xfrm>
              <a:off x="6883126" y="1818122"/>
              <a:ext cx="187166" cy="203835"/>
            </a:xfrm>
            <a:custGeom>
              <a:avLst/>
              <a:gdLst/>
              <a:ahLst/>
              <a:cxnLst/>
              <a:rect l="l" t="t" r="r" b="b"/>
              <a:pathLst>
                <a:path w="249554" h="271780">
                  <a:moveTo>
                    <a:pt x="137096" y="0"/>
                  </a:moveTo>
                  <a:lnTo>
                    <a:pt x="92504" y="6804"/>
                  </a:lnTo>
                  <a:lnTo>
                    <a:pt x="54713" y="25836"/>
                  </a:lnTo>
                  <a:lnTo>
                    <a:pt x="25507" y="55028"/>
                  </a:lnTo>
                  <a:lnTo>
                    <a:pt x="6674" y="92309"/>
                  </a:lnTo>
                  <a:lnTo>
                    <a:pt x="115" y="134861"/>
                  </a:lnTo>
                  <a:lnTo>
                    <a:pt x="0" y="136347"/>
                  </a:lnTo>
                  <a:lnTo>
                    <a:pt x="6836" y="180248"/>
                  </a:lnTo>
                  <a:lnTo>
                    <a:pt x="25889" y="217420"/>
                  </a:lnTo>
                  <a:lnTo>
                    <a:pt x="54973" y="246122"/>
                  </a:lnTo>
                  <a:lnTo>
                    <a:pt x="91903" y="264618"/>
                  </a:lnTo>
                  <a:lnTo>
                    <a:pt x="134493" y="271170"/>
                  </a:lnTo>
                  <a:lnTo>
                    <a:pt x="173208" y="266741"/>
                  </a:lnTo>
                  <a:lnTo>
                    <a:pt x="204317" y="254454"/>
                  </a:lnTo>
                  <a:lnTo>
                    <a:pt x="229283" y="235808"/>
                  </a:lnTo>
                  <a:lnTo>
                    <a:pt x="249567" y="212305"/>
                  </a:lnTo>
                  <a:lnTo>
                    <a:pt x="239650" y="205244"/>
                  </a:lnTo>
                  <a:lnTo>
                    <a:pt x="136347" y="205244"/>
                  </a:lnTo>
                  <a:lnTo>
                    <a:pt x="111220" y="199859"/>
                  </a:lnTo>
                  <a:lnTo>
                    <a:pt x="91540" y="185081"/>
                  </a:lnTo>
                  <a:lnTo>
                    <a:pt x="78706" y="162976"/>
                  </a:lnTo>
                  <a:lnTo>
                    <a:pt x="74240" y="136347"/>
                  </a:lnTo>
                  <a:lnTo>
                    <a:pt x="74117" y="134861"/>
                  </a:lnTo>
                  <a:lnTo>
                    <a:pt x="78706" y="108000"/>
                  </a:lnTo>
                  <a:lnTo>
                    <a:pt x="91540" y="85953"/>
                  </a:lnTo>
                  <a:lnTo>
                    <a:pt x="111220" y="71031"/>
                  </a:lnTo>
                  <a:lnTo>
                    <a:pt x="136347" y="65544"/>
                  </a:lnTo>
                  <a:lnTo>
                    <a:pt x="232809" y="65544"/>
                  </a:lnTo>
                  <a:lnTo>
                    <a:pt x="247700" y="54013"/>
                  </a:lnTo>
                  <a:lnTo>
                    <a:pt x="228177" y="32205"/>
                  </a:lnTo>
                  <a:lnTo>
                    <a:pt x="203719" y="15124"/>
                  </a:lnTo>
                  <a:lnTo>
                    <a:pt x="173600" y="3983"/>
                  </a:lnTo>
                  <a:lnTo>
                    <a:pt x="137096" y="0"/>
                  </a:lnTo>
                  <a:close/>
                </a:path>
                <a:path w="249554" h="271780">
                  <a:moveTo>
                    <a:pt x="195186" y="173583"/>
                  </a:moveTo>
                  <a:lnTo>
                    <a:pt x="183226" y="186551"/>
                  </a:lnTo>
                  <a:lnTo>
                    <a:pt x="170105" y="196543"/>
                  </a:lnTo>
                  <a:lnTo>
                    <a:pt x="154815" y="202971"/>
                  </a:lnTo>
                  <a:lnTo>
                    <a:pt x="136347" y="205244"/>
                  </a:lnTo>
                  <a:lnTo>
                    <a:pt x="239650" y="205244"/>
                  </a:lnTo>
                  <a:lnTo>
                    <a:pt x="195186" y="173583"/>
                  </a:lnTo>
                  <a:close/>
                </a:path>
                <a:path w="249554" h="271780">
                  <a:moveTo>
                    <a:pt x="232809" y="65544"/>
                  </a:moveTo>
                  <a:lnTo>
                    <a:pt x="136347" y="65544"/>
                  </a:lnTo>
                  <a:lnTo>
                    <a:pt x="153684" y="67753"/>
                  </a:lnTo>
                  <a:lnTo>
                    <a:pt x="168609" y="73982"/>
                  </a:lnTo>
                  <a:lnTo>
                    <a:pt x="181647" y="83638"/>
                  </a:lnTo>
                  <a:lnTo>
                    <a:pt x="193319" y="96126"/>
                  </a:lnTo>
                  <a:lnTo>
                    <a:pt x="232809" y="65544"/>
                  </a:lnTo>
                  <a:close/>
                </a:path>
              </a:pathLst>
            </a:custGeom>
            <a:solidFill>
              <a:srgbClr val="FFFFFF"/>
            </a:solidFill>
          </p:spPr>
          <p:txBody>
            <a:bodyPr wrap="square" lIns="0" tIns="0" rIns="0" bIns="0" rtlCol="0"/>
            <a:lstStyle/>
            <a:p>
              <a:endParaRPr sz="1350"/>
            </a:p>
          </p:txBody>
        </p:sp>
        <p:sp>
          <p:nvSpPr>
            <p:cNvPr id="12" name="object 12"/>
            <p:cNvSpPr/>
            <p:nvPr/>
          </p:nvSpPr>
          <p:spPr>
            <a:xfrm>
              <a:off x="7121852" y="1822037"/>
              <a:ext cx="208121" cy="195739"/>
            </a:xfrm>
            <a:custGeom>
              <a:avLst/>
              <a:gdLst/>
              <a:ahLst/>
              <a:cxnLst/>
              <a:rect l="l" t="t" r="r" b="b"/>
              <a:pathLst>
                <a:path w="277495" h="260985">
                  <a:moveTo>
                    <a:pt x="76390" y="0"/>
                  </a:moveTo>
                  <a:lnTo>
                    <a:pt x="0" y="0"/>
                  </a:lnTo>
                  <a:lnTo>
                    <a:pt x="0" y="260756"/>
                  </a:lnTo>
                  <a:lnTo>
                    <a:pt x="70802" y="260756"/>
                  </a:lnTo>
                  <a:lnTo>
                    <a:pt x="70802" y="111353"/>
                  </a:lnTo>
                  <a:lnTo>
                    <a:pt x="204995" y="111353"/>
                  </a:lnTo>
                  <a:lnTo>
                    <a:pt x="205244" y="110972"/>
                  </a:lnTo>
                  <a:lnTo>
                    <a:pt x="277139" y="110972"/>
                  </a:lnTo>
                  <a:lnTo>
                    <a:pt x="277139" y="100926"/>
                  </a:lnTo>
                  <a:lnTo>
                    <a:pt x="138569" y="100926"/>
                  </a:lnTo>
                  <a:lnTo>
                    <a:pt x="76390" y="0"/>
                  </a:lnTo>
                  <a:close/>
                </a:path>
                <a:path w="277495" h="260985">
                  <a:moveTo>
                    <a:pt x="277139" y="110972"/>
                  </a:moveTo>
                  <a:lnTo>
                    <a:pt x="205244" y="110972"/>
                  </a:lnTo>
                  <a:lnTo>
                    <a:pt x="205244" y="260756"/>
                  </a:lnTo>
                  <a:lnTo>
                    <a:pt x="277139" y="260756"/>
                  </a:lnTo>
                  <a:lnTo>
                    <a:pt x="277139" y="110972"/>
                  </a:lnTo>
                  <a:close/>
                </a:path>
                <a:path w="277495" h="260985">
                  <a:moveTo>
                    <a:pt x="204995" y="111353"/>
                  </a:moveTo>
                  <a:lnTo>
                    <a:pt x="70802" y="111353"/>
                  </a:lnTo>
                  <a:lnTo>
                    <a:pt x="137096" y="213067"/>
                  </a:lnTo>
                  <a:lnTo>
                    <a:pt x="138569" y="213067"/>
                  </a:lnTo>
                  <a:lnTo>
                    <a:pt x="204995" y="111353"/>
                  </a:lnTo>
                  <a:close/>
                </a:path>
                <a:path w="277495" h="260985">
                  <a:moveTo>
                    <a:pt x="277139" y="0"/>
                  </a:moveTo>
                  <a:lnTo>
                    <a:pt x="200787" y="0"/>
                  </a:lnTo>
                  <a:lnTo>
                    <a:pt x="138569" y="100926"/>
                  </a:lnTo>
                  <a:lnTo>
                    <a:pt x="277139" y="100926"/>
                  </a:lnTo>
                  <a:lnTo>
                    <a:pt x="277139" y="0"/>
                  </a:lnTo>
                  <a:close/>
                </a:path>
              </a:pathLst>
            </a:custGeom>
            <a:solidFill>
              <a:srgbClr val="FFFFFF"/>
            </a:solidFill>
          </p:spPr>
          <p:txBody>
            <a:bodyPr wrap="square" lIns="0" tIns="0" rIns="0" bIns="0" rtlCol="0"/>
            <a:lstStyle/>
            <a:p>
              <a:endParaRPr sz="1350"/>
            </a:p>
          </p:txBody>
        </p:sp>
        <p:sp>
          <p:nvSpPr>
            <p:cNvPr id="13" name="object 13"/>
            <p:cNvSpPr/>
            <p:nvPr/>
          </p:nvSpPr>
          <p:spPr>
            <a:xfrm>
              <a:off x="7392200" y="1822037"/>
              <a:ext cx="208121" cy="195739"/>
            </a:xfrm>
            <a:custGeom>
              <a:avLst/>
              <a:gdLst/>
              <a:ahLst/>
              <a:cxnLst/>
              <a:rect l="l" t="t" r="r" b="b"/>
              <a:pathLst>
                <a:path w="277495" h="260985">
                  <a:moveTo>
                    <a:pt x="76327" y="0"/>
                  </a:moveTo>
                  <a:lnTo>
                    <a:pt x="0" y="0"/>
                  </a:lnTo>
                  <a:lnTo>
                    <a:pt x="0" y="260756"/>
                  </a:lnTo>
                  <a:lnTo>
                    <a:pt x="70726" y="260756"/>
                  </a:lnTo>
                  <a:lnTo>
                    <a:pt x="70726" y="111353"/>
                  </a:lnTo>
                  <a:lnTo>
                    <a:pt x="204983" y="111353"/>
                  </a:lnTo>
                  <a:lnTo>
                    <a:pt x="205232" y="110972"/>
                  </a:lnTo>
                  <a:lnTo>
                    <a:pt x="277114" y="110972"/>
                  </a:lnTo>
                  <a:lnTo>
                    <a:pt x="277114" y="100926"/>
                  </a:lnTo>
                  <a:lnTo>
                    <a:pt x="138531" y="100926"/>
                  </a:lnTo>
                  <a:lnTo>
                    <a:pt x="76327" y="0"/>
                  </a:lnTo>
                  <a:close/>
                </a:path>
                <a:path w="277495" h="260985">
                  <a:moveTo>
                    <a:pt x="277114" y="110972"/>
                  </a:moveTo>
                  <a:lnTo>
                    <a:pt x="205232" y="110972"/>
                  </a:lnTo>
                  <a:lnTo>
                    <a:pt x="205232" y="260756"/>
                  </a:lnTo>
                  <a:lnTo>
                    <a:pt x="277114" y="260756"/>
                  </a:lnTo>
                  <a:lnTo>
                    <a:pt x="277114" y="110972"/>
                  </a:lnTo>
                  <a:close/>
                </a:path>
                <a:path w="277495" h="260985">
                  <a:moveTo>
                    <a:pt x="204983" y="111353"/>
                  </a:moveTo>
                  <a:lnTo>
                    <a:pt x="70726" y="111353"/>
                  </a:lnTo>
                  <a:lnTo>
                    <a:pt x="137045" y="213067"/>
                  </a:lnTo>
                  <a:lnTo>
                    <a:pt x="138531" y="213067"/>
                  </a:lnTo>
                  <a:lnTo>
                    <a:pt x="204983" y="111353"/>
                  </a:lnTo>
                  <a:close/>
                </a:path>
                <a:path w="277495" h="260985">
                  <a:moveTo>
                    <a:pt x="277114" y="0"/>
                  </a:moveTo>
                  <a:lnTo>
                    <a:pt x="200761" y="0"/>
                  </a:lnTo>
                  <a:lnTo>
                    <a:pt x="138531" y="100926"/>
                  </a:lnTo>
                  <a:lnTo>
                    <a:pt x="277114" y="100926"/>
                  </a:lnTo>
                  <a:lnTo>
                    <a:pt x="277114" y="0"/>
                  </a:lnTo>
                  <a:close/>
                </a:path>
              </a:pathLst>
            </a:custGeom>
            <a:solidFill>
              <a:srgbClr val="FFFFFF"/>
            </a:solidFill>
          </p:spPr>
          <p:txBody>
            <a:bodyPr wrap="square" lIns="0" tIns="0" rIns="0" bIns="0" rtlCol="0"/>
            <a:lstStyle/>
            <a:p>
              <a:endParaRPr sz="1350"/>
            </a:p>
          </p:txBody>
        </p:sp>
        <p:sp>
          <p:nvSpPr>
            <p:cNvPr id="14" name="object 14"/>
            <p:cNvSpPr/>
            <p:nvPr/>
          </p:nvSpPr>
          <p:spPr>
            <a:xfrm>
              <a:off x="7664129" y="1822037"/>
              <a:ext cx="54293" cy="195739"/>
            </a:xfrm>
            <a:custGeom>
              <a:avLst/>
              <a:gdLst/>
              <a:ahLst/>
              <a:cxnLst/>
              <a:rect l="l" t="t" r="r" b="b"/>
              <a:pathLst>
                <a:path w="72390" h="260985">
                  <a:moveTo>
                    <a:pt x="0" y="0"/>
                  </a:moveTo>
                  <a:lnTo>
                    <a:pt x="72250" y="0"/>
                  </a:lnTo>
                  <a:lnTo>
                    <a:pt x="72250" y="260756"/>
                  </a:lnTo>
                  <a:lnTo>
                    <a:pt x="0" y="260756"/>
                  </a:lnTo>
                  <a:lnTo>
                    <a:pt x="0" y="0"/>
                  </a:lnTo>
                  <a:close/>
                </a:path>
              </a:pathLst>
            </a:custGeom>
            <a:solidFill>
              <a:srgbClr val="FFFFFF"/>
            </a:solidFill>
          </p:spPr>
          <p:txBody>
            <a:bodyPr wrap="square" lIns="0" tIns="0" rIns="0" bIns="0" rtlCol="0"/>
            <a:lstStyle/>
            <a:p>
              <a:endParaRPr sz="1350"/>
            </a:p>
          </p:txBody>
        </p:sp>
        <p:sp>
          <p:nvSpPr>
            <p:cNvPr id="15" name="object 15"/>
            <p:cNvSpPr/>
            <p:nvPr/>
          </p:nvSpPr>
          <p:spPr>
            <a:xfrm>
              <a:off x="7792270" y="1822028"/>
              <a:ext cx="171926" cy="195739"/>
            </a:xfrm>
            <a:custGeom>
              <a:avLst/>
              <a:gdLst/>
              <a:ahLst/>
              <a:cxnLst/>
              <a:rect l="l" t="t" r="r" b="b"/>
              <a:pathLst>
                <a:path w="229234" h="260985">
                  <a:moveTo>
                    <a:pt x="90512" y="0"/>
                  </a:moveTo>
                  <a:lnTo>
                    <a:pt x="0" y="0"/>
                  </a:lnTo>
                  <a:lnTo>
                    <a:pt x="0" y="260756"/>
                  </a:lnTo>
                  <a:lnTo>
                    <a:pt x="90512" y="260756"/>
                  </a:lnTo>
                  <a:lnTo>
                    <a:pt x="136394" y="254240"/>
                  </a:lnTo>
                  <a:lnTo>
                    <a:pt x="174693" y="235994"/>
                  </a:lnTo>
                  <a:lnTo>
                    <a:pt x="177224" y="233565"/>
                  </a:lnTo>
                  <a:lnTo>
                    <a:pt x="29425" y="233565"/>
                  </a:lnTo>
                  <a:lnTo>
                    <a:pt x="29425" y="27190"/>
                  </a:lnTo>
                  <a:lnTo>
                    <a:pt x="177523" y="27190"/>
                  </a:lnTo>
                  <a:lnTo>
                    <a:pt x="174693" y="24496"/>
                  </a:lnTo>
                  <a:lnTo>
                    <a:pt x="136394" y="6436"/>
                  </a:lnTo>
                  <a:lnTo>
                    <a:pt x="90512" y="0"/>
                  </a:lnTo>
                  <a:close/>
                </a:path>
                <a:path w="229234" h="260985">
                  <a:moveTo>
                    <a:pt x="177523" y="27190"/>
                  </a:moveTo>
                  <a:lnTo>
                    <a:pt x="90512" y="27190"/>
                  </a:lnTo>
                  <a:lnTo>
                    <a:pt x="135211" y="35193"/>
                  </a:lnTo>
                  <a:lnTo>
                    <a:pt x="169259" y="57130"/>
                  </a:lnTo>
                  <a:lnTo>
                    <a:pt x="190943" y="89898"/>
                  </a:lnTo>
                  <a:lnTo>
                    <a:pt x="198551" y="130390"/>
                  </a:lnTo>
                  <a:lnTo>
                    <a:pt x="198551" y="131127"/>
                  </a:lnTo>
                  <a:lnTo>
                    <a:pt x="190943" y="171490"/>
                  </a:lnTo>
                  <a:lnTo>
                    <a:pt x="169259" y="203996"/>
                  </a:lnTo>
                  <a:lnTo>
                    <a:pt x="135211" y="225678"/>
                  </a:lnTo>
                  <a:lnTo>
                    <a:pt x="90512" y="233565"/>
                  </a:lnTo>
                  <a:lnTo>
                    <a:pt x="177224" y="233565"/>
                  </a:lnTo>
                  <a:lnTo>
                    <a:pt x="203908" y="207969"/>
                  </a:lnTo>
                  <a:lnTo>
                    <a:pt x="222538" y="172117"/>
                  </a:lnTo>
                  <a:lnTo>
                    <a:pt x="228967" y="131127"/>
                  </a:lnTo>
                  <a:lnTo>
                    <a:pt x="229082" y="129641"/>
                  </a:lnTo>
                  <a:lnTo>
                    <a:pt x="222538" y="87975"/>
                  </a:lnTo>
                  <a:lnTo>
                    <a:pt x="203908" y="52301"/>
                  </a:lnTo>
                  <a:lnTo>
                    <a:pt x="177523" y="27190"/>
                  </a:lnTo>
                  <a:close/>
                </a:path>
              </a:pathLst>
            </a:custGeom>
            <a:solidFill>
              <a:srgbClr val="FFFFFF"/>
            </a:solidFill>
          </p:spPr>
          <p:txBody>
            <a:bodyPr wrap="square" lIns="0" tIns="0" rIns="0" bIns="0" rtlCol="0"/>
            <a:lstStyle/>
            <a:p>
              <a:endParaRPr sz="1350"/>
            </a:p>
          </p:txBody>
        </p:sp>
        <p:sp>
          <p:nvSpPr>
            <p:cNvPr id="16" name="object 16"/>
            <p:cNvSpPr/>
            <p:nvPr/>
          </p:nvSpPr>
          <p:spPr>
            <a:xfrm>
              <a:off x="8038785" y="2007299"/>
              <a:ext cx="142875" cy="0"/>
            </a:xfrm>
            <a:custGeom>
              <a:avLst/>
              <a:gdLst/>
              <a:ahLst/>
              <a:cxnLst/>
              <a:rect l="l" t="t" r="r" b="b"/>
              <a:pathLst>
                <a:path w="190500">
                  <a:moveTo>
                    <a:pt x="0" y="0"/>
                  </a:moveTo>
                  <a:lnTo>
                    <a:pt x="190334" y="0"/>
                  </a:lnTo>
                </a:path>
              </a:pathLst>
            </a:custGeom>
            <a:ln w="26670">
              <a:solidFill>
                <a:srgbClr val="FFFFFF"/>
              </a:solidFill>
            </a:ln>
          </p:spPr>
          <p:txBody>
            <a:bodyPr wrap="square" lIns="0" tIns="0" rIns="0" bIns="0" rtlCol="0"/>
            <a:lstStyle/>
            <a:p>
              <a:endParaRPr sz="1350"/>
            </a:p>
          </p:txBody>
        </p:sp>
        <p:sp>
          <p:nvSpPr>
            <p:cNvPr id="17" name="object 17"/>
            <p:cNvSpPr/>
            <p:nvPr/>
          </p:nvSpPr>
          <p:spPr>
            <a:xfrm>
              <a:off x="8049820" y="1928717"/>
              <a:ext cx="0" cy="68580"/>
            </a:xfrm>
            <a:custGeom>
              <a:avLst/>
              <a:gdLst/>
              <a:ahLst/>
              <a:cxnLst/>
              <a:rect l="l" t="t" r="r" b="b"/>
              <a:pathLst>
                <a:path h="91439">
                  <a:moveTo>
                    <a:pt x="0" y="0"/>
                  </a:moveTo>
                  <a:lnTo>
                    <a:pt x="0" y="91439"/>
                  </a:lnTo>
                </a:path>
              </a:pathLst>
            </a:custGeom>
            <a:ln w="29425">
              <a:solidFill>
                <a:srgbClr val="FFFFFF"/>
              </a:solidFill>
            </a:ln>
          </p:spPr>
          <p:txBody>
            <a:bodyPr wrap="square" lIns="0" tIns="0" rIns="0" bIns="0" rtlCol="0"/>
            <a:lstStyle/>
            <a:p>
              <a:endParaRPr sz="1350"/>
            </a:p>
          </p:txBody>
        </p:sp>
        <p:sp>
          <p:nvSpPr>
            <p:cNvPr id="18" name="object 18"/>
            <p:cNvSpPr/>
            <p:nvPr/>
          </p:nvSpPr>
          <p:spPr>
            <a:xfrm>
              <a:off x="8038785" y="1918716"/>
              <a:ext cx="129064" cy="0"/>
            </a:xfrm>
            <a:custGeom>
              <a:avLst/>
              <a:gdLst/>
              <a:ahLst/>
              <a:cxnLst/>
              <a:rect l="l" t="t" r="r" b="b"/>
              <a:pathLst>
                <a:path w="172084">
                  <a:moveTo>
                    <a:pt x="0" y="0"/>
                  </a:moveTo>
                  <a:lnTo>
                    <a:pt x="171678" y="0"/>
                  </a:lnTo>
                </a:path>
              </a:pathLst>
            </a:custGeom>
            <a:ln w="26670">
              <a:solidFill>
                <a:srgbClr val="FFFFFF"/>
              </a:solidFill>
            </a:ln>
          </p:spPr>
          <p:txBody>
            <a:bodyPr wrap="square" lIns="0" tIns="0" rIns="0" bIns="0" rtlCol="0"/>
            <a:lstStyle/>
            <a:p>
              <a:endParaRPr sz="1350"/>
            </a:p>
          </p:txBody>
        </p:sp>
        <p:sp>
          <p:nvSpPr>
            <p:cNvPr id="19" name="object 19"/>
            <p:cNvSpPr/>
            <p:nvPr/>
          </p:nvSpPr>
          <p:spPr>
            <a:xfrm>
              <a:off x="8049820" y="1842039"/>
              <a:ext cx="0" cy="66675"/>
            </a:xfrm>
            <a:custGeom>
              <a:avLst/>
              <a:gdLst/>
              <a:ahLst/>
              <a:cxnLst/>
              <a:rect l="l" t="t" r="r" b="b"/>
              <a:pathLst>
                <a:path h="88900">
                  <a:moveTo>
                    <a:pt x="0" y="0"/>
                  </a:moveTo>
                  <a:lnTo>
                    <a:pt x="0" y="88900"/>
                  </a:lnTo>
                </a:path>
              </a:pathLst>
            </a:custGeom>
            <a:ln w="29425">
              <a:solidFill>
                <a:srgbClr val="FFFFFF"/>
              </a:solidFill>
            </a:ln>
          </p:spPr>
          <p:txBody>
            <a:bodyPr wrap="square" lIns="0" tIns="0" rIns="0" bIns="0" rtlCol="0"/>
            <a:lstStyle/>
            <a:p>
              <a:endParaRPr sz="1350"/>
            </a:p>
          </p:txBody>
        </p:sp>
        <p:sp>
          <p:nvSpPr>
            <p:cNvPr id="20" name="object 20"/>
            <p:cNvSpPr/>
            <p:nvPr/>
          </p:nvSpPr>
          <p:spPr>
            <a:xfrm>
              <a:off x="8038786" y="1832038"/>
              <a:ext cx="141446" cy="0"/>
            </a:xfrm>
            <a:custGeom>
              <a:avLst/>
              <a:gdLst/>
              <a:ahLst/>
              <a:cxnLst/>
              <a:rect l="l" t="t" r="r" b="b"/>
              <a:pathLst>
                <a:path w="188595">
                  <a:moveTo>
                    <a:pt x="0" y="0"/>
                  </a:moveTo>
                  <a:lnTo>
                    <a:pt x="188468" y="0"/>
                  </a:lnTo>
                </a:path>
              </a:pathLst>
            </a:custGeom>
            <a:ln w="26670">
              <a:solidFill>
                <a:srgbClr val="FFFFFF"/>
              </a:solidFill>
            </a:ln>
          </p:spPr>
          <p:txBody>
            <a:bodyPr wrap="square" lIns="0" tIns="0" rIns="0" bIns="0" rtlCol="0"/>
            <a:lstStyle/>
            <a:p>
              <a:endParaRPr sz="1350"/>
            </a:p>
          </p:txBody>
        </p:sp>
        <p:sp>
          <p:nvSpPr>
            <p:cNvPr id="21" name="object 21"/>
            <p:cNvSpPr/>
            <p:nvPr/>
          </p:nvSpPr>
          <p:spPr>
            <a:xfrm>
              <a:off x="8237049" y="1822036"/>
              <a:ext cx="188119" cy="197168"/>
            </a:xfrm>
            <a:custGeom>
              <a:avLst/>
              <a:gdLst/>
              <a:ahLst/>
              <a:cxnLst/>
              <a:rect l="l" t="t" r="r" b="b"/>
              <a:pathLst>
                <a:path w="250825" h="262889">
                  <a:moveTo>
                    <a:pt x="32778" y="0"/>
                  </a:moveTo>
                  <a:lnTo>
                    <a:pt x="0" y="0"/>
                  </a:lnTo>
                  <a:lnTo>
                    <a:pt x="112128" y="262597"/>
                  </a:lnTo>
                  <a:lnTo>
                    <a:pt x="138163" y="262597"/>
                  </a:lnTo>
                  <a:lnTo>
                    <a:pt x="154377" y="224637"/>
                  </a:lnTo>
                  <a:lnTo>
                    <a:pt x="125539" y="224637"/>
                  </a:lnTo>
                  <a:lnTo>
                    <a:pt x="32778" y="0"/>
                  </a:lnTo>
                  <a:close/>
                </a:path>
                <a:path w="250825" h="262889">
                  <a:moveTo>
                    <a:pt x="250329" y="0"/>
                  </a:moveTo>
                  <a:lnTo>
                    <a:pt x="218630" y="0"/>
                  </a:lnTo>
                  <a:lnTo>
                    <a:pt x="125539" y="224637"/>
                  </a:lnTo>
                  <a:lnTo>
                    <a:pt x="154377" y="224637"/>
                  </a:lnTo>
                  <a:lnTo>
                    <a:pt x="250329" y="0"/>
                  </a:lnTo>
                  <a:close/>
                </a:path>
              </a:pathLst>
            </a:custGeom>
            <a:solidFill>
              <a:srgbClr val="FFFFFF"/>
            </a:solidFill>
          </p:spPr>
          <p:txBody>
            <a:bodyPr wrap="square" lIns="0" tIns="0" rIns="0" bIns="0" rtlCol="0"/>
            <a:lstStyle/>
            <a:p>
              <a:endParaRPr sz="1350"/>
            </a:p>
          </p:txBody>
        </p:sp>
        <p:sp>
          <p:nvSpPr>
            <p:cNvPr id="22" name="object 22"/>
            <p:cNvSpPr/>
            <p:nvPr/>
          </p:nvSpPr>
          <p:spPr>
            <a:xfrm>
              <a:off x="8503748" y="1822037"/>
              <a:ext cx="118110" cy="195739"/>
            </a:xfrm>
            <a:custGeom>
              <a:avLst/>
              <a:gdLst/>
              <a:ahLst/>
              <a:cxnLst/>
              <a:rect l="l" t="t" r="r" b="b"/>
              <a:pathLst>
                <a:path w="157479" h="260985">
                  <a:moveTo>
                    <a:pt x="157111" y="0"/>
                  </a:moveTo>
                  <a:lnTo>
                    <a:pt x="130644" y="0"/>
                  </a:lnTo>
                  <a:lnTo>
                    <a:pt x="0" y="260756"/>
                  </a:lnTo>
                  <a:lnTo>
                    <a:pt x="26466" y="260756"/>
                  </a:lnTo>
                  <a:lnTo>
                    <a:pt x="157111" y="0"/>
                  </a:lnTo>
                  <a:close/>
                </a:path>
              </a:pathLst>
            </a:custGeom>
            <a:solidFill>
              <a:srgbClr val="FFFFFF"/>
            </a:solidFill>
          </p:spPr>
          <p:txBody>
            <a:bodyPr wrap="square" lIns="0" tIns="0" rIns="0" bIns="0" rtlCol="0"/>
            <a:lstStyle/>
            <a:p>
              <a:endParaRPr sz="1350"/>
            </a:p>
          </p:txBody>
        </p:sp>
        <p:sp>
          <p:nvSpPr>
            <p:cNvPr id="23" name="object 23"/>
            <p:cNvSpPr/>
            <p:nvPr/>
          </p:nvSpPr>
          <p:spPr>
            <a:xfrm>
              <a:off x="8663359" y="1828333"/>
              <a:ext cx="142399" cy="201930"/>
            </a:xfrm>
            <a:custGeom>
              <a:avLst/>
              <a:gdLst/>
              <a:ahLst/>
              <a:cxnLst/>
              <a:rect l="l" t="t" r="r" b="b"/>
              <a:pathLst>
                <a:path w="189865" h="269239">
                  <a:moveTo>
                    <a:pt x="31178" y="185572"/>
                  </a:moveTo>
                  <a:lnTo>
                    <a:pt x="0" y="228917"/>
                  </a:lnTo>
                  <a:lnTo>
                    <a:pt x="19176" y="246386"/>
                  </a:lnTo>
                  <a:lnTo>
                    <a:pt x="40587" y="258864"/>
                  </a:lnTo>
                  <a:lnTo>
                    <a:pt x="64234" y="266350"/>
                  </a:lnTo>
                  <a:lnTo>
                    <a:pt x="90119" y="268846"/>
                  </a:lnTo>
                  <a:lnTo>
                    <a:pt x="110381" y="267243"/>
                  </a:lnTo>
                  <a:lnTo>
                    <a:pt x="161035" y="243179"/>
                  </a:lnTo>
                  <a:lnTo>
                    <a:pt x="181909" y="215226"/>
                  </a:lnTo>
                  <a:lnTo>
                    <a:pt x="91643" y="215226"/>
                  </a:lnTo>
                  <a:lnTo>
                    <a:pt x="84034" y="214717"/>
                  </a:lnTo>
                  <a:lnTo>
                    <a:pt x="44107" y="197231"/>
                  </a:lnTo>
                  <a:lnTo>
                    <a:pt x="33451" y="187858"/>
                  </a:lnTo>
                  <a:lnTo>
                    <a:pt x="31178" y="185572"/>
                  </a:lnTo>
                  <a:close/>
                </a:path>
                <a:path w="189865" h="269239">
                  <a:moveTo>
                    <a:pt x="182221" y="141846"/>
                  </a:moveTo>
                  <a:lnTo>
                    <a:pt x="84797" y="141846"/>
                  </a:lnTo>
                  <a:lnTo>
                    <a:pt x="94411" y="142451"/>
                  </a:lnTo>
                  <a:lnTo>
                    <a:pt x="103097" y="144267"/>
                  </a:lnTo>
                  <a:lnTo>
                    <a:pt x="130428" y="179108"/>
                  </a:lnTo>
                  <a:lnTo>
                    <a:pt x="129691" y="187497"/>
                  </a:lnTo>
                  <a:lnTo>
                    <a:pt x="99030" y="214657"/>
                  </a:lnTo>
                  <a:lnTo>
                    <a:pt x="91643" y="215226"/>
                  </a:lnTo>
                  <a:lnTo>
                    <a:pt x="181909" y="215226"/>
                  </a:lnTo>
                  <a:lnTo>
                    <a:pt x="182570" y="214091"/>
                  </a:lnTo>
                  <a:lnTo>
                    <a:pt x="187955" y="196979"/>
                  </a:lnTo>
                  <a:lnTo>
                    <a:pt x="189750" y="178155"/>
                  </a:lnTo>
                  <a:lnTo>
                    <a:pt x="188014" y="159486"/>
                  </a:lnTo>
                  <a:lnTo>
                    <a:pt x="182808" y="142836"/>
                  </a:lnTo>
                  <a:lnTo>
                    <a:pt x="182221" y="141846"/>
                  </a:lnTo>
                  <a:close/>
                </a:path>
                <a:path w="189865" h="269239">
                  <a:moveTo>
                    <a:pt x="173774" y="0"/>
                  </a:moveTo>
                  <a:lnTo>
                    <a:pt x="13296" y="0"/>
                  </a:lnTo>
                  <a:lnTo>
                    <a:pt x="13296" y="129679"/>
                  </a:lnTo>
                  <a:lnTo>
                    <a:pt x="38023" y="156286"/>
                  </a:lnTo>
                  <a:lnTo>
                    <a:pt x="50927" y="149968"/>
                  </a:lnTo>
                  <a:lnTo>
                    <a:pt x="63025" y="145456"/>
                  </a:lnTo>
                  <a:lnTo>
                    <a:pt x="74315" y="142748"/>
                  </a:lnTo>
                  <a:lnTo>
                    <a:pt x="84797" y="141846"/>
                  </a:lnTo>
                  <a:lnTo>
                    <a:pt x="182221" y="141846"/>
                  </a:lnTo>
                  <a:lnTo>
                    <a:pt x="174132" y="128206"/>
                  </a:lnTo>
                  <a:lnTo>
                    <a:pt x="161988" y="115595"/>
                  </a:lnTo>
                  <a:lnTo>
                    <a:pt x="147444" y="105451"/>
                  </a:lnTo>
                  <a:lnTo>
                    <a:pt x="131567" y="98204"/>
                  </a:lnTo>
                  <a:lnTo>
                    <a:pt x="122139" y="95821"/>
                  </a:lnTo>
                  <a:lnTo>
                    <a:pt x="68821" y="95821"/>
                  </a:lnTo>
                  <a:lnTo>
                    <a:pt x="68821" y="51333"/>
                  </a:lnTo>
                  <a:lnTo>
                    <a:pt x="173774" y="51333"/>
                  </a:lnTo>
                  <a:lnTo>
                    <a:pt x="173774" y="0"/>
                  </a:lnTo>
                  <a:close/>
                </a:path>
                <a:path w="189865" h="269239">
                  <a:moveTo>
                    <a:pt x="95821" y="92405"/>
                  </a:moveTo>
                  <a:lnTo>
                    <a:pt x="88427" y="92619"/>
                  </a:lnTo>
                  <a:lnTo>
                    <a:pt x="81464" y="93260"/>
                  </a:lnTo>
                  <a:lnTo>
                    <a:pt x="74929" y="94328"/>
                  </a:lnTo>
                  <a:lnTo>
                    <a:pt x="68821" y="95821"/>
                  </a:lnTo>
                  <a:lnTo>
                    <a:pt x="122139" y="95821"/>
                  </a:lnTo>
                  <a:lnTo>
                    <a:pt x="114359" y="93855"/>
                  </a:lnTo>
                  <a:lnTo>
                    <a:pt x="95821" y="92405"/>
                  </a:lnTo>
                  <a:close/>
                </a:path>
              </a:pathLst>
            </a:custGeom>
            <a:solidFill>
              <a:srgbClr val="FFFFFF"/>
            </a:solidFill>
          </p:spPr>
          <p:txBody>
            <a:bodyPr wrap="square" lIns="0" tIns="0" rIns="0" bIns="0" rtlCol="0"/>
            <a:lstStyle/>
            <a:p>
              <a:endParaRPr sz="1350"/>
            </a:p>
          </p:txBody>
        </p:sp>
        <p:sp>
          <p:nvSpPr>
            <p:cNvPr id="24" name="object 24"/>
            <p:cNvSpPr/>
            <p:nvPr/>
          </p:nvSpPr>
          <p:spPr>
            <a:xfrm>
              <a:off x="4201772" y="2034912"/>
              <a:ext cx="20003" cy="28099"/>
            </a:xfrm>
            <a:custGeom>
              <a:avLst/>
              <a:gdLst/>
              <a:ahLst/>
              <a:cxnLst/>
              <a:rect l="l" t="t" r="r" b="b"/>
              <a:pathLst>
                <a:path w="26670" h="37464">
                  <a:moveTo>
                    <a:pt x="11188" y="0"/>
                  </a:moveTo>
                  <a:lnTo>
                    <a:pt x="0" y="37211"/>
                  </a:lnTo>
                  <a:lnTo>
                    <a:pt x="26225" y="37211"/>
                  </a:lnTo>
                  <a:lnTo>
                    <a:pt x="11188" y="0"/>
                  </a:lnTo>
                  <a:close/>
                </a:path>
              </a:pathLst>
            </a:custGeom>
            <a:solidFill>
              <a:srgbClr val="FFFFFF"/>
            </a:solidFill>
          </p:spPr>
          <p:txBody>
            <a:bodyPr wrap="square" lIns="0" tIns="0" rIns="0" bIns="0" rtlCol="0"/>
            <a:lstStyle/>
            <a:p>
              <a:endParaRPr sz="1350"/>
            </a:p>
          </p:txBody>
        </p:sp>
        <p:sp>
          <p:nvSpPr>
            <p:cNvPr id="25" name="object 25"/>
            <p:cNvSpPr/>
            <p:nvPr/>
          </p:nvSpPr>
          <p:spPr>
            <a:xfrm>
              <a:off x="4627597" y="1993983"/>
              <a:ext cx="24765" cy="69056"/>
            </a:xfrm>
            <a:custGeom>
              <a:avLst/>
              <a:gdLst/>
              <a:ahLst/>
              <a:cxnLst/>
              <a:rect l="l" t="t" r="r" b="b"/>
              <a:pathLst>
                <a:path w="33020" h="92075">
                  <a:moveTo>
                    <a:pt x="27178" y="0"/>
                  </a:moveTo>
                  <a:lnTo>
                    <a:pt x="0" y="91782"/>
                  </a:lnTo>
                  <a:lnTo>
                    <a:pt x="32715" y="91782"/>
                  </a:lnTo>
                  <a:lnTo>
                    <a:pt x="27178" y="0"/>
                  </a:lnTo>
                  <a:close/>
                </a:path>
              </a:pathLst>
            </a:custGeom>
            <a:solidFill>
              <a:srgbClr val="FFFFFF"/>
            </a:solidFill>
          </p:spPr>
          <p:txBody>
            <a:bodyPr wrap="square" lIns="0" tIns="0" rIns="0" bIns="0" rtlCol="0"/>
            <a:lstStyle/>
            <a:p>
              <a:endParaRPr sz="1350"/>
            </a:p>
          </p:txBody>
        </p:sp>
        <p:sp>
          <p:nvSpPr>
            <p:cNvPr id="26" name="object 26"/>
            <p:cNvSpPr/>
            <p:nvPr/>
          </p:nvSpPr>
          <p:spPr>
            <a:xfrm>
              <a:off x="4172245" y="1734378"/>
              <a:ext cx="232410" cy="328613"/>
            </a:xfrm>
            <a:custGeom>
              <a:avLst/>
              <a:gdLst/>
              <a:ahLst/>
              <a:cxnLst/>
              <a:rect l="l" t="t" r="r" b="b"/>
              <a:pathLst>
                <a:path w="309879" h="438150">
                  <a:moveTo>
                    <a:pt x="309880" y="228701"/>
                  </a:moveTo>
                  <a:lnTo>
                    <a:pt x="289852" y="228701"/>
                  </a:lnTo>
                  <a:lnTo>
                    <a:pt x="128473" y="379476"/>
                  </a:lnTo>
                  <a:lnTo>
                    <a:pt x="155854" y="437921"/>
                  </a:lnTo>
                  <a:lnTo>
                    <a:pt x="258686" y="437921"/>
                  </a:lnTo>
                  <a:lnTo>
                    <a:pt x="309880" y="268173"/>
                  </a:lnTo>
                  <a:lnTo>
                    <a:pt x="309880" y="228701"/>
                  </a:lnTo>
                  <a:close/>
                </a:path>
                <a:path w="309879" h="438150">
                  <a:moveTo>
                    <a:pt x="175425" y="228701"/>
                  </a:moveTo>
                  <a:lnTo>
                    <a:pt x="102425" y="228701"/>
                  </a:lnTo>
                  <a:lnTo>
                    <a:pt x="98107" y="243065"/>
                  </a:lnTo>
                  <a:lnTo>
                    <a:pt x="70510" y="334492"/>
                  </a:lnTo>
                  <a:lnTo>
                    <a:pt x="175425" y="228701"/>
                  </a:lnTo>
                  <a:close/>
                </a:path>
                <a:path w="309879" h="438150">
                  <a:moveTo>
                    <a:pt x="309880" y="0"/>
                  </a:moveTo>
                  <a:lnTo>
                    <a:pt x="0" y="0"/>
                  </a:lnTo>
                  <a:lnTo>
                    <a:pt x="0" y="271195"/>
                  </a:lnTo>
                  <a:lnTo>
                    <a:pt x="12750" y="228701"/>
                  </a:lnTo>
                  <a:lnTo>
                    <a:pt x="309880" y="228701"/>
                  </a:lnTo>
                  <a:lnTo>
                    <a:pt x="309880" y="0"/>
                  </a:lnTo>
                  <a:close/>
                </a:path>
              </a:pathLst>
            </a:custGeom>
            <a:solidFill>
              <a:srgbClr val="FFFFFF"/>
            </a:solidFill>
          </p:spPr>
          <p:txBody>
            <a:bodyPr wrap="square" lIns="0" tIns="0" rIns="0" bIns="0" rtlCol="0"/>
            <a:lstStyle/>
            <a:p>
              <a:endParaRPr sz="1350"/>
            </a:p>
          </p:txBody>
        </p:sp>
        <p:sp>
          <p:nvSpPr>
            <p:cNvPr id="27" name="object 27"/>
            <p:cNvSpPr/>
            <p:nvPr/>
          </p:nvSpPr>
          <p:spPr>
            <a:xfrm>
              <a:off x="4429611" y="1734378"/>
              <a:ext cx="232886" cy="328613"/>
            </a:xfrm>
            <a:custGeom>
              <a:avLst/>
              <a:gdLst/>
              <a:ahLst/>
              <a:cxnLst/>
              <a:rect l="l" t="t" r="r" b="b"/>
              <a:pathLst>
                <a:path w="310514" h="438150">
                  <a:moveTo>
                    <a:pt x="309892" y="0"/>
                  </a:moveTo>
                  <a:lnTo>
                    <a:pt x="0" y="0"/>
                  </a:lnTo>
                  <a:lnTo>
                    <a:pt x="0" y="228676"/>
                  </a:lnTo>
                  <a:lnTo>
                    <a:pt x="98528" y="228715"/>
                  </a:lnTo>
                  <a:lnTo>
                    <a:pt x="132665" y="231632"/>
                  </a:lnTo>
                  <a:lnTo>
                    <a:pt x="185737" y="257619"/>
                  </a:lnTo>
                  <a:lnTo>
                    <a:pt x="200912" y="308488"/>
                  </a:lnTo>
                  <a:lnTo>
                    <a:pt x="198323" y="331241"/>
                  </a:lnTo>
                  <a:lnTo>
                    <a:pt x="176819" y="378954"/>
                  </a:lnTo>
                  <a:lnTo>
                    <a:pt x="105685" y="422759"/>
                  </a:lnTo>
                  <a:lnTo>
                    <a:pt x="42214" y="430136"/>
                  </a:lnTo>
                  <a:lnTo>
                    <a:pt x="1778" y="430148"/>
                  </a:lnTo>
                  <a:lnTo>
                    <a:pt x="0" y="436092"/>
                  </a:lnTo>
                  <a:lnTo>
                    <a:pt x="0" y="437908"/>
                  </a:lnTo>
                  <a:lnTo>
                    <a:pt x="186080" y="437908"/>
                  </a:lnTo>
                  <a:lnTo>
                    <a:pt x="250177" y="228663"/>
                  </a:lnTo>
                  <a:lnTo>
                    <a:pt x="309892" y="228663"/>
                  </a:lnTo>
                  <a:lnTo>
                    <a:pt x="309892" y="0"/>
                  </a:lnTo>
                  <a:close/>
                </a:path>
              </a:pathLst>
            </a:custGeom>
            <a:solidFill>
              <a:srgbClr val="FFFFFF"/>
            </a:solidFill>
          </p:spPr>
          <p:txBody>
            <a:bodyPr wrap="square" lIns="0" tIns="0" rIns="0" bIns="0" rtlCol="0"/>
            <a:lstStyle/>
            <a:p>
              <a:endParaRPr sz="1350"/>
            </a:p>
          </p:txBody>
        </p:sp>
        <p:sp>
          <p:nvSpPr>
            <p:cNvPr id="28" name="object 28"/>
            <p:cNvSpPr/>
            <p:nvPr/>
          </p:nvSpPr>
          <p:spPr>
            <a:xfrm>
              <a:off x="4686967" y="1734388"/>
              <a:ext cx="232886" cy="328613"/>
            </a:xfrm>
            <a:custGeom>
              <a:avLst/>
              <a:gdLst/>
              <a:ahLst/>
              <a:cxnLst/>
              <a:rect l="l" t="t" r="r" b="b"/>
              <a:pathLst>
                <a:path w="310515" h="438150">
                  <a:moveTo>
                    <a:pt x="309905" y="0"/>
                  </a:moveTo>
                  <a:lnTo>
                    <a:pt x="0" y="0"/>
                  </a:lnTo>
                  <a:lnTo>
                    <a:pt x="0" y="228663"/>
                  </a:lnTo>
                  <a:lnTo>
                    <a:pt x="273418" y="228663"/>
                  </a:lnTo>
                  <a:lnTo>
                    <a:pt x="221272" y="437908"/>
                  </a:lnTo>
                  <a:lnTo>
                    <a:pt x="256730" y="437845"/>
                  </a:lnTo>
                  <a:lnTo>
                    <a:pt x="256692" y="430237"/>
                  </a:lnTo>
                  <a:lnTo>
                    <a:pt x="257263" y="422084"/>
                  </a:lnTo>
                  <a:lnTo>
                    <a:pt x="266839" y="378675"/>
                  </a:lnTo>
                  <a:lnTo>
                    <a:pt x="271386" y="365239"/>
                  </a:lnTo>
                  <a:lnTo>
                    <a:pt x="273532" y="359143"/>
                  </a:lnTo>
                  <a:lnTo>
                    <a:pt x="285597" y="330276"/>
                  </a:lnTo>
                  <a:lnTo>
                    <a:pt x="286054" y="329260"/>
                  </a:lnTo>
                  <a:lnTo>
                    <a:pt x="305240" y="295388"/>
                  </a:lnTo>
                  <a:lnTo>
                    <a:pt x="309892" y="288785"/>
                  </a:lnTo>
                  <a:lnTo>
                    <a:pt x="309905" y="0"/>
                  </a:lnTo>
                  <a:close/>
                </a:path>
                <a:path w="310515" h="438150">
                  <a:moveTo>
                    <a:pt x="156159" y="228663"/>
                  </a:moveTo>
                  <a:lnTo>
                    <a:pt x="21666" y="228663"/>
                  </a:lnTo>
                  <a:lnTo>
                    <a:pt x="22631" y="238721"/>
                  </a:lnTo>
                  <a:lnTo>
                    <a:pt x="24318" y="258195"/>
                  </a:lnTo>
                  <a:lnTo>
                    <a:pt x="27374" y="303026"/>
                  </a:lnTo>
                  <a:lnTo>
                    <a:pt x="29907" y="364142"/>
                  </a:lnTo>
                  <a:lnTo>
                    <a:pt x="30022" y="432473"/>
                  </a:lnTo>
                  <a:lnTo>
                    <a:pt x="44995" y="403335"/>
                  </a:lnTo>
                  <a:lnTo>
                    <a:pt x="64307" y="368730"/>
                  </a:lnTo>
                  <a:lnTo>
                    <a:pt x="88413" y="328776"/>
                  </a:lnTo>
                  <a:lnTo>
                    <a:pt x="117766" y="283589"/>
                  </a:lnTo>
                  <a:lnTo>
                    <a:pt x="152819" y="233286"/>
                  </a:lnTo>
                  <a:lnTo>
                    <a:pt x="156159" y="228663"/>
                  </a:lnTo>
                  <a:close/>
                </a:path>
              </a:pathLst>
            </a:custGeom>
            <a:solidFill>
              <a:srgbClr val="FFFFFF"/>
            </a:solidFill>
          </p:spPr>
          <p:txBody>
            <a:bodyPr wrap="square" lIns="0" tIns="0" rIns="0" bIns="0" rtlCol="0"/>
            <a:lstStyle/>
            <a:p>
              <a:endParaRPr sz="1350"/>
            </a:p>
          </p:txBody>
        </p:sp>
        <p:sp>
          <p:nvSpPr>
            <p:cNvPr id="29" name="object 29"/>
            <p:cNvSpPr/>
            <p:nvPr/>
          </p:nvSpPr>
          <p:spPr>
            <a:xfrm>
              <a:off x="4944342" y="1734388"/>
              <a:ext cx="232886" cy="328613"/>
            </a:xfrm>
            <a:custGeom>
              <a:avLst/>
              <a:gdLst/>
              <a:ahLst/>
              <a:cxnLst/>
              <a:rect l="l" t="t" r="r" b="b"/>
              <a:pathLst>
                <a:path w="310515" h="438150">
                  <a:moveTo>
                    <a:pt x="102527" y="287426"/>
                  </a:moveTo>
                  <a:lnTo>
                    <a:pt x="45885" y="310051"/>
                  </a:lnTo>
                  <a:lnTo>
                    <a:pt x="24756" y="341786"/>
                  </a:lnTo>
                  <a:lnTo>
                    <a:pt x="7531" y="388073"/>
                  </a:lnTo>
                  <a:lnTo>
                    <a:pt x="101" y="426389"/>
                  </a:lnTo>
                  <a:lnTo>
                    <a:pt x="0" y="437908"/>
                  </a:lnTo>
                  <a:lnTo>
                    <a:pt x="108419" y="437908"/>
                  </a:lnTo>
                  <a:lnTo>
                    <a:pt x="108851" y="436575"/>
                  </a:lnTo>
                  <a:lnTo>
                    <a:pt x="42799" y="436575"/>
                  </a:lnTo>
                  <a:lnTo>
                    <a:pt x="63703" y="369506"/>
                  </a:lnTo>
                  <a:lnTo>
                    <a:pt x="309905" y="369506"/>
                  </a:lnTo>
                  <a:lnTo>
                    <a:pt x="309905" y="346227"/>
                  </a:lnTo>
                  <a:lnTo>
                    <a:pt x="219278" y="346227"/>
                  </a:lnTo>
                  <a:lnTo>
                    <a:pt x="132638" y="346125"/>
                  </a:lnTo>
                  <a:lnTo>
                    <a:pt x="140398" y="330238"/>
                  </a:lnTo>
                  <a:lnTo>
                    <a:pt x="140550" y="329844"/>
                  </a:lnTo>
                  <a:lnTo>
                    <a:pt x="141452" y="325742"/>
                  </a:lnTo>
                  <a:lnTo>
                    <a:pt x="145008" y="313804"/>
                  </a:lnTo>
                  <a:lnTo>
                    <a:pt x="116122" y="288775"/>
                  </a:lnTo>
                  <a:lnTo>
                    <a:pt x="102527" y="287426"/>
                  </a:lnTo>
                  <a:close/>
                </a:path>
                <a:path w="310515" h="438150">
                  <a:moveTo>
                    <a:pt x="309905" y="369506"/>
                  </a:moveTo>
                  <a:lnTo>
                    <a:pt x="212090" y="369506"/>
                  </a:lnTo>
                  <a:lnTo>
                    <a:pt x="192900" y="437908"/>
                  </a:lnTo>
                  <a:lnTo>
                    <a:pt x="309905" y="437908"/>
                  </a:lnTo>
                  <a:lnTo>
                    <a:pt x="309905" y="369506"/>
                  </a:lnTo>
                  <a:close/>
                </a:path>
                <a:path w="310515" h="438150">
                  <a:moveTo>
                    <a:pt x="309905" y="222415"/>
                  </a:moveTo>
                  <a:lnTo>
                    <a:pt x="108839" y="222415"/>
                  </a:lnTo>
                  <a:lnTo>
                    <a:pt x="141580" y="225247"/>
                  </a:lnTo>
                  <a:lnTo>
                    <a:pt x="170005" y="233568"/>
                  </a:lnTo>
                  <a:lnTo>
                    <a:pt x="211378" y="265620"/>
                  </a:lnTo>
                  <a:lnTo>
                    <a:pt x="226005" y="319734"/>
                  </a:lnTo>
                  <a:lnTo>
                    <a:pt x="221856" y="338709"/>
                  </a:lnTo>
                  <a:lnTo>
                    <a:pt x="219278" y="346227"/>
                  </a:lnTo>
                  <a:lnTo>
                    <a:pt x="309905" y="346227"/>
                  </a:lnTo>
                  <a:lnTo>
                    <a:pt x="309905" y="222415"/>
                  </a:lnTo>
                  <a:close/>
                </a:path>
                <a:path w="310515" h="438150">
                  <a:moveTo>
                    <a:pt x="309905" y="0"/>
                  </a:moveTo>
                  <a:lnTo>
                    <a:pt x="0" y="0"/>
                  </a:lnTo>
                  <a:lnTo>
                    <a:pt x="0" y="254228"/>
                  </a:lnTo>
                  <a:lnTo>
                    <a:pt x="2120" y="252603"/>
                  </a:lnTo>
                  <a:lnTo>
                    <a:pt x="4241" y="251066"/>
                  </a:lnTo>
                  <a:lnTo>
                    <a:pt x="6858" y="249275"/>
                  </a:lnTo>
                  <a:lnTo>
                    <a:pt x="7327" y="248996"/>
                  </a:lnTo>
                  <a:lnTo>
                    <a:pt x="11099" y="246481"/>
                  </a:lnTo>
                  <a:lnTo>
                    <a:pt x="13512" y="245021"/>
                  </a:lnTo>
                  <a:lnTo>
                    <a:pt x="14262" y="244614"/>
                  </a:lnTo>
                  <a:lnTo>
                    <a:pt x="17818" y="242531"/>
                  </a:lnTo>
                  <a:lnTo>
                    <a:pt x="20078" y="241300"/>
                  </a:lnTo>
                  <a:lnTo>
                    <a:pt x="24422" y="239090"/>
                  </a:lnTo>
                  <a:lnTo>
                    <a:pt x="26657" y="238023"/>
                  </a:lnTo>
                  <a:lnTo>
                    <a:pt x="27584" y="237629"/>
                  </a:lnTo>
                  <a:lnTo>
                    <a:pt x="31038" y="236067"/>
                  </a:lnTo>
                  <a:lnTo>
                    <a:pt x="67767" y="225501"/>
                  </a:lnTo>
                  <a:lnTo>
                    <a:pt x="108839" y="222415"/>
                  </a:lnTo>
                  <a:lnTo>
                    <a:pt x="309905" y="222415"/>
                  </a:lnTo>
                  <a:lnTo>
                    <a:pt x="309905" y="0"/>
                  </a:lnTo>
                  <a:close/>
                </a:path>
              </a:pathLst>
            </a:custGeom>
            <a:solidFill>
              <a:srgbClr val="FFFFFF"/>
            </a:solidFill>
          </p:spPr>
          <p:txBody>
            <a:bodyPr wrap="square" lIns="0" tIns="0" rIns="0" bIns="0" rtlCol="0"/>
            <a:lstStyle/>
            <a:p>
              <a:endParaRPr sz="1350"/>
            </a:p>
          </p:txBody>
        </p:sp>
        <p:sp>
          <p:nvSpPr>
            <p:cNvPr id="30" name="object 30"/>
            <p:cNvSpPr/>
            <p:nvPr/>
          </p:nvSpPr>
          <p:spPr>
            <a:xfrm>
              <a:off x="4765576" y="1999583"/>
              <a:ext cx="40958" cy="63341"/>
            </a:xfrm>
            <a:custGeom>
              <a:avLst/>
              <a:gdLst/>
              <a:ahLst/>
              <a:cxnLst/>
              <a:rect l="l" t="t" r="r" b="b"/>
              <a:pathLst>
                <a:path w="54610" h="84455">
                  <a:moveTo>
                    <a:pt x="54482" y="0"/>
                  </a:moveTo>
                  <a:lnTo>
                    <a:pt x="0" y="84315"/>
                  </a:lnTo>
                  <a:lnTo>
                    <a:pt x="29413" y="84315"/>
                  </a:lnTo>
                  <a:lnTo>
                    <a:pt x="54482" y="0"/>
                  </a:lnTo>
                  <a:close/>
                </a:path>
              </a:pathLst>
            </a:custGeom>
            <a:solidFill>
              <a:srgbClr val="FFFFFF"/>
            </a:solidFill>
          </p:spPr>
          <p:txBody>
            <a:bodyPr wrap="square" lIns="0" tIns="0" rIns="0" bIns="0" rtlCol="0"/>
            <a:lstStyle/>
            <a:p>
              <a:endParaRPr sz="1350"/>
            </a:p>
          </p:txBody>
        </p:sp>
        <p:sp>
          <p:nvSpPr>
            <p:cNvPr id="31" name="object 31"/>
            <p:cNvSpPr/>
            <p:nvPr/>
          </p:nvSpPr>
          <p:spPr>
            <a:xfrm>
              <a:off x="4544120" y="1905876"/>
              <a:ext cx="348138" cy="239078"/>
            </a:xfrm>
            <a:custGeom>
              <a:avLst/>
              <a:gdLst/>
              <a:ahLst/>
              <a:cxnLst/>
              <a:rect l="l" t="t" r="r" b="b"/>
              <a:pathLst>
                <a:path w="464184" h="318769">
                  <a:moveTo>
                    <a:pt x="212128" y="0"/>
                  </a:moveTo>
                  <a:lnTo>
                    <a:pt x="97497" y="0"/>
                  </a:lnTo>
                  <a:lnTo>
                    <a:pt x="4394" y="303923"/>
                  </a:lnTo>
                  <a:lnTo>
                    <a:pt x="0" y="318325"/>
                  </a:lnTo>
                  <a:lnTo>
                    <a:pt x="79006" y="318325"/>
                  </a:lnTo>
                  <a:lnTo>
                    <a:pt x="82292" y="307174"/>
                  </a:lnTo>
                  <a:lnTo>
                    <a:pt x="15049" y="307174"/>
                  </a:lnTo>
                  <a:lnTo>
                    <a:pt x="105740" y="11137"/>
                  </a:lnTo>
                  <a:lnTo>
                    <a:pt x="213186" y="11137"/>
                  </a:lnTo>
                  <a:lnTo>
                    <a:pt x="212128" y="0"/>
                  </a:lnTo>
                  <a:close/>
                </a:path>
                <a:path w="464184" h="318769">
                  <a:moveTo>
                    <a:pt x="149628" y="117462"/>
                  </a:moveTo>
                  <a:lnTo>
                    <a:pt x="138468" y="117462"/>
                  </a:lnTo>
                  <a:lnTo>
                    <a:pt x="150596" y="318325"/>
                  </a:lnTo>
                  <a:lnTo>
                    <a:pt x="224802" y="318325"/>
                  </a:lnTo>
                  <a:lnTo>
                    <a:pt x="232007" y="307174"/>
                  </a:lnTo>
                  <a:lnTo>
                    <a:pt x="161086" y="307174"/>
                  </a:lnTo>
                  <a:lnTo>
                    <a:pt x="149628" y="117462"/>
                  </a:lnTo>
                  <a:close/>
                </a:path>
                <a:path w="464184" h="318769">
                  <a:moveTo>
                    <a:pt x="361379" y="124929"/>
                  </a:moveTo>
                  <a:lnTo>
                    <a:pt x="349770" y="124929"/>
                  </a:lnTo>
                  <a:lnTo>
                    <a:pt x="292265" y="318325"/>
                  </a:lnTo>
                  <a:lnTo>
                    <a:pt x="384568" y="318325"/>
                  </a:lnTo>
                  <a:lnTo>
                    <a:pt x="387346" y="307174"/>
                  </a:lnTo>
                  <a:lnTo>
                    <a:pt x="307200" y="307174"/>
                  </a:lnTo>
                  <a:lnTo>
                    <a:pt x="361379" y="124929"/>
                  </a:lnTo>
                  <a:close/>
                </a:path>
                <a:path w="464184" h="318769">
                  <a:moveTo>
                    <a:pt x="145770" y="53594"/>
                  </a:moveTo>
                  <a:lnTo>
                    <a:pt x="70688" y="307174"/>
                  </a:lnTo>
                  <a:lnTo>
                    <a:pt x="82292" y="307174"/>
                  </a:lnTo>
                  <a:lnTo>
                    <a:pt x="138468" y="117462"/>
                  </a:lnTo>
                  <a:lnTo>
                    <a:pt x="149628" y="117462"/>
                  </a:lnTo>
                  <a:lnTo>
                    <a:pt x="145770" y="53594"/>
                  </a:lnTo>
                  <a:close/>
                </a:path>
                <a:path w="464184" h="318769">
                  <a:moveTo>
                    <a:pt x="382574" y="53632"/>
                  </a:moveTo>
                  <a:lnTo>
                    <a:pt x="218744" y="307174"/>
                  </a:lnTo>
                  <a:lnTo>
                    <a:pt x="232007" y="307174"/>
                  </a:lnTo>
                  <a:lnTo>
                    <a:pt x="349770" y="124929"/>
                  </a:lnTo>
                  <a:lnTo>
                    <a:pt x="361379" y="124929"/>
                  </a:lnTo>
                  <a:lnTo>
                    <a:pt x="382574" y="53632"/>
                  </a:lnTo>
                  <a:close/>
                </a:path>
                <a:path w="464184" h="318769">
                  <a:moveTo>
                    <a:pt x="461105" y="11137"/>
                  </a:moveTo>
                  <a:lnTo>
                    <a:pt x="449630" y="11137"/>
                  </a:lnTo>
                  <a:lnTo>
                    <a:pt x="375869" y="307174"/>
                  </a:lnTo>
                  <a:lnTo>
                    <a:pt x="387346" y="307174"/>
                  </a:lnTo>
                  <a:lnTo>
                    <a:pt x="461105" y="11137"/>
                  </a:lnTo>
                  <a:close/>
                </a:path>
                <a:path w="464184" h="318769">
                  <a:moveTo>
                    <a:pt x="213186" y="11137"/>
                  </a:moveTo>
                  <a:lnTo>
                    <a:pt x="202018" y="11137"/>
                  </a:lnTo>
                  <a:lnTo>
                    <a:pt x="210337" y="100614"/>
                  </a:lnTo>
                  <a:lnTo>
                    <a:pt x="213466" y="157119"/>
                  </a:lnTo>
                  <a:lnTo>
                    <a:pt x="211725" y="204663"/>
                  </a:lnTo>
                  <a:lnTo>
                    <a:pt x="205435" y="267258"/>
                  </a:lnTo>
                  <a:lnTo>
                    <a:pt x="223839" y="211500"/>
                  </a:lnTo>
                  <a:lnTo>
                    <a:pt x="227481" y="203809"/>
                  </a:lnTo>
                  <a:lnTo>
                    <a:pt x="220497" y="203809"/>
                  </a:lnTo>
                  <a:lnTo>
                    <a:pt x="220379" y="135479"/>
                  </a:lnTo>
                  <a:lnTo>
                    <a:pt x="217843" y="74363"/>
                  </a:lnTo>
                  <a:lnTo>
                    <a:pt x="214782" y="29532"/>
                  </a:lnTo>
                  <a:lnTo>
                    <a:pt x="213186" y="11137"/>
                  </a:lnTo>
                  <a:close/>
                </a:path>
                <a:path w="464184" h="318769">
                  <a:moveTo>
                    <a:pt x="463880" y="0"/>
                  </a:moveTo>
                  <a:lnTo>
                    <a:pt x="346633" y="0"/>
                  </a:lnTo>
                  <a:lnTo>
                    <a:pt x="343293" y="4622"/>
                  </a:lnTo>
                  <a:lnTo>
                    <a:pt x="308234" y="54930"/>
                  </a:lnTo>
                  <a:lnTo>
                    <a:pt x="278879" y="100118"/>
                  </a:lnTo>
                  <a:lnTo>
                    <a:pt x="254773" y="140071"/>
                  </a:lnTo>
                  <a:lnTo>
                    <a:pt x="235463" y="174673"/>
                  </a:lnTo>
                  <a:lnTo>
                    <a:pt x="220497" y="203809"/>
                  </a:lnTo>
                  <a:lnTo>
                    <a:pt x="227481" y="203809"/>
                  </a:lnTo>
                  <a:lnTo>
                    <a:pt x="245275" y="166235"/>
                  </a:lnTo>
                  <a:lnTo>
                    <a:pt x="283512" y="107451"/>
                  </a:lnTo>
                  <a:lnTo>
                    <a:pt x="352323" y="11137"/>
                  </a:lnTo>
                  <a:lnTo>
                    <a:pt x="461105" y="11137"/>
                  </a:lnTo>
                  <a:lnTo>
                    <a:pt x="463880" y="0"/>
                  </a:lnTo>
                  <a:close/>
                </a:path>
              </a:pathLst>
            </a:custGeom>
            <a:solidFill>
              <a:srgbClr val="FFFFFF"/>
            </a:solidFill>
          </p:spPr>
          <p:txBody>
            <a:bodyPr wrap="square" lIns="0" tIns="0" rIns="0" bIns="0" rtlCol="0"/>
            <a:lstStyle/>
            <a:p>
              <a:endParaRPr sz="1350"/>
            </a:p>
          </p:txBody>
        </p:sp>
        <p:sp>
          <p:nvSpPr>
            <p:cNvPr id="32" name="object 32"/>
            <p:cNvSpPr/>
            <p:nvPr/>
          </p:nvSpPr>
          <p:spPr>
            <a:xfrm>
              <a:off x="4879486" y="1901199"/>
              <a:ext cx="234791" cy="249079"/>
            </a:xfrm>
            <a:custGeom>
              <a:avLst/>
              <a:gdLst/>
              <a:ahLst/>
              <a:cxnLst/>
              <a:rect l="l" t="t" r="r" b="b"/>
              <a:pathLst>
                <a:path w="313054" h="332105">
                  <a:moveTo>
                    <a:pt x="195313" y="0"/>
                  </a:moveTo>
                  <a:lnTo>
                    <a:pt x="152222" y="3441"/>
                  </a:lnTo>
                  <a:lnTo>
                    <a:pt x="113131" y="15608"/>
                  </a:lnTo>
                  <a:lnTo>
                    <a:pt x="107416" y="18465"/>
                  </a:lnTo>
                  <a:lnTo>
                    <a:pt x="106552" y="18884"/>
                  </a:lnTo>
                  <a:lnTo>
                    <a:pt x="104292" y="20104"/>
                  </a:lnTo>
                  <a:lnTo>
                    <a:pt x="100736" y="22186"/>
                  </a:lnTo>
                  <a:lnTo>
                    <a:pt x="99987" y="22593"/>
                  </a:lnTo>
                  <a:lnTo>
                    <a:pt x="97574" y="24066"/>
                  </a:lnTo>
                  <a:lnTo>
                    <a:pt x="95923" y="25146"/>
                  </a:lnTo>
                  <a:lnTo>
                    <a:pt x="93802" y="26568"/>
                  </a:lnTo>
                  <a:lnTo>
                    <a:pt x="93332" y="26847"/>
                  </a:lnTo>
                  <a:lnTo>
                    <a:pt x="61203" y="56184"/>
                  </a:lnTo>
                  <a:lnTo>
                    <a:pt x="39416" y="87628"/>
                  </a:lnTo>
                  <a:lnTo>
                    <a:pt x="34696" y="96227"/>
                  </a:lnTo>
                  <a:lnTo>
                    <a:pt x="32892" y="99644"/>
                  </a:lnTo>
                  <a:lnTo>
                    <a:pt x="19100" y="130822"/>
                  </a:lnTo>
                  <a:lnTo>
                    <a:pt x="18516" y="132270"/>
                  </a:lnTo>
                  <a:lnTo>
                    <a:pt x="16840" y="136715"/>
                  </a:lnTo>
                  <a:lnTo>
                    <a:pt x="14185" y="144246"/>
                  </a:lnTo>
                  <a:lnTo>
                    <a:pt x="13677" y="145630"/>
                  </a:lnTo>
                  <a:lnTo>
                    <a:pt x="2793" y="185267"/>
                  </a:lnTo>
                  <a:lnTo>
                    <a:pt x="2133" y="189433"/>
                  </a:lnTo>
                  <a:lnTo>
                    <a:pt x="1879" y="190906"/>
                  </a:lnTo>
                  <a:lnTo>
                    <a:pt x="584" y="199644"/>
                  </a:lnTo>
                  <a:lnTo>
                    <a:pt x="0" y="207822"/>
                  </a:lnTo>
                  <a:lnTo>
                    <a:pt x="38" y="215430"/>
                  </a:lnTo>
                  <a:lnTo>
                    <a:pt x="6516" y="255293"/>
                  </a:lnTo>
                  <a:lnTo>
                    <a:pt x="44361" y="305696"/>
                  </a:lnTo>
                  <a:lnTo>
                    <a:pt x="101893" y="329498"/>
                  </a:lnTo>
                  <a:lnTo>
                    <a:pt x="129882" y="332105"/>
                  </a:lnTo>
                  <a:lnTo>
                    <a:pt x="161001" y="331027"/>
                  </a:lnTo>
                  <a:lnTo>
                    <a:pt x="194511" y="328064"/>
                  </a:lnTo>
                  <a:lnTo>
                    <a:pt x="224742" y="323623"/>
                  </a:lnTo>
                  <a:lnTo>
                    <a:pt x="234995" y="320967"/>
                  </a:lnTo>
                  <a:lnTo>
                    <a:pt x="129882" y="320967"/>
                  </a:lnTo>
                  <a:lnTo>
                    <a:pt x="92093" y="315902"/>
                  </a:lnTo>
                  <a:lnTo>
                    <a:pt x="54986" y="299507"/>
                  </a:lnTo>
                  <a:lnTo>
                    <a:pt x="25719" y="269979"/>
                  </a:lnTo>
                  <a:lnTo>
                    <a:pt x="11447" y="225515"/>
                  </a:lnTo>
                  <a:lnTo>
                    <a:pt x="19329" y="164312"/>
                  </a:lnTo>
                  <a:lnTo>
                    <a:pt x="43005" y="104374"/>
                  </a:lnTo>
                  <a:lnTo>
                    <a:pt x="70630" y="62401"/>
                  </a:lnTo>
                  <a:lnTo>
                    <a:pt x="100939" y="35240"/>
                  </a:lnTo>
                  <a:lnTo>
                    <a:pt x="164546" y="12754"/>
                  </a:lnTo>
                  <a:lnTo>
                    <a:pt x="195313" y="11125"/>
                  </a:lnTo>
                  <a:lnTo>
                    <a:pt x="256387" y="11125"/>
                  </a:lnTo>
                  <a:lnTo>
                    <a:pt x="228055" y="2832"/>
                  </a:lnTo>
                  <a:lnTo>
                    <a:pt x="195313" y="0"/>
                  </a:lnTo>
                  <a:close/>
                </a:path>
                <a:path w="313054" h="332105">
                  <a:moveTo>
                    <a:pt x="295427" y="158216"/>
                  </a:moveTo>
                  <a:lnTo>
                    <a:pt x="283870" y="158216"/>
                  </a:lnTo>
                  <a:lnTo>
                    <a:pt x="241922" y="307759"/>
                  </a:lnTo>
                  <a:lnTo>
                    <a:pt x="222905" y="312624"/>
                  </a:lnTo>
                  <a:lnTo>
                    <a:pt x="194456" y="316853"/>
                  </a:lnTo>
                  <a:lnTo>
                    <a:pt x="161730" y="319837"/>
                  </a:lnTo>
                  <a:lnTo>
                    <a:pt x="129882" y="320967"/>
                  </a:lnTo>
                  <a:lnTo>
                    <a:pt x="234995" y="320967"/>
                  </a:lnTo>
                  <a:lnTo>
                    <a:pt x="246024" y="318109"/>
                  </a:lnTo>
                  <a:lnTo>
                    <a:pt x="251155" y="316077"/>
                  </a:lnTo>
                  <a:lnTo>
                    <a:pt x="295427" y="158216"/>
                  </a:lnTo>
                  <a:close/>
                </a:path>
                <a:path w="313054" h="332105">
                  <a:moveTo>
                    <a:pt x="189534" y="53873"/>
                  </a:moveTo>
                  <a:lnTo>
                    <a:pt x="151816" y="60349"/>
                  </a:lnTo>
                  <a:lnTo>
                    <a:pt x="100070" y="117063"/>
                  </a:lnTo>
                  <a:lnTo>
                    <a:pt x="83311" y="162572"/>
                  </a:lnTo>
                  <a:lnTo>
                    <a:pt x="75038" y="211019"/>
                  </a:lnTo>
                  <a:lnTo>
                    <a:pt x="81738" y="247451"/>
                  </a:lnTo>
                  <a:lnTo>
                    <a:pt x="104091" y="270355"/>
                  </a:lnTo>
                  <a:lnTo>
                    <a:pt x="142773" y="278218"/>
                  </a:lnTo>
                  <a:lnTo>
                    <a:pt x="171191" y="276518"/>
                  </a:lnTo>
                  <a:lnTo>
                    <a:pt x="185085" y="272937"/>
                  </a:lnTo>
                  <a:lnTo>
                    <a:pt x="189627" y="269387"/>
                  </a:lnTo>
                  <a:lnTo>
                    <a:pt x="189991" y="267779"/>
                  </a:lnTo>
                  <a:lnTo>
                    <a:pt x="190213" y="267081"/>
                  </a:lnTo>
                  <a:lnTo>
                    <a:pt x="142735" y="267081"/>
                  </a:lnTo>
                  <a:lnTo>
                    <a:pt x="127315" y="266014"/>
                  </a:lnTo>
                  <a:lnTo>
                    <a:pt x="91008" y="240933"/>
                  </a:lnTo>
                  <a:lnTo>
                    <a:pt x="86298" y="218702"/>
                  </a:lnTo>
                  <a:lnTo>
                    <a:pt x="86474" y="205130"/>
                  </a:lnTo>
                  <a:lnTo>
                    <a:pt x="94005" y="165646"/>
                  </a:lnTo>
                  <a:lnTo>
                    <a:pt x="111230" y="119360"/>
                  </a:lnTo>
                  <a:lnTo>
                    <a:pt x="132359" y="87628"/>
                  </a:lnTo>
                  <a:lnTo>
                    <a:pt x="189001" y="64998"/>
                  </a:lnTo>
                  <a:lnTo>
                    <a:pt x="228744" y="64998"/>
                  </a:lnTo>
                  <a:lnTo>
                    <a:pt x="214871" y="57696"/>
                  </a:lnTo>
                  <a:lnTo>
                    <a:pt x="189534" y="53873"/>
                  </a:lnTo>
                  <a:close/>
                </a:path>
                <a:path w="313054" h="332105">
                  <a:moveTo>
                    <a:pt x="298551" y="147078"/>
                  </a:moveTo>
                  <a:lnTo>
                    <a:pt x="150164" y="147078"/>
                  </a:lnTo>
                  <a:lnTo>
                    <a:pt x="129260" y="214147"/>
                  </a:lnTo>
                  <a:lnTo>
                    <a:pt x="195325" y="214147"/>
                  </a:lnTo>
                  <a:lnTo>
                    <a:pt x="179781" y="263105"/>
                  </a:lnTo>
                  <a:lnTo>
                    <a:pt x="176168" y="264246"/>
                  </a:lnTo>
                  <a:lnTo>
                    <a:pt x="169354" y="265536"/>
                  </a:lnTo>
                  <a:lnTo>
                    <a:pt x="158492" y="266604"/>
                  </a:lnTo>
                  <a:lnTo>
                    <a:pt x="142735" y="267081"/>
                  </a:lnTo>
                  <a:lnTo>
                    <a:pt x="190213" y="267081"/>
                  </a:lnTo>
                  <a:lnTo>
                    <a:pt x="210540" y="203022"/>
                  </a:lnTo>
                  <a:lnTo>
                    <a:pt x="144398" y="203022"/>
                  </a:lnTo>
                  <a:lnTo>
                    <a:pt x="158368" y="158216"/>
                  </a:lnTo>
                  <a:lnTo>
                    <a:pt x="295427" y="158216"/>
                  </a:lnTo>
                  <a:lnTo>
                    <a:pt x="298551" y="147078"/>
                  </a:lnTo>
                  <a:close/>
                </a:path>
                <a:path w="313054" h="332105">
                  <a:moveTo>
                    <a:pt x="228744" y="64998"/>
                  </a:moveTo>
                  <a:lnTo>
                    <a:pt x="189001" y="64998"/>
                  </a:lnTo>
                  <a:lnTo>
                    <a:pt x="202614" y="66357"/>
                  </a:lnTo>
                  <a:lnTo>
                    <a:pt x="213613" y="68978"/>
                  </a:lnTo>
                  <a:lnTo>
                    <a:pt x="221916" y="72829"/>
                  </a:lnTo>
                  <a:lnTo>
                    <a:pt x="227368" y="77863"/>
                  </a:lnTo>
                  <a:lnTo>
                    <a:pt x="231165" y="83235"/>
                  </a:lnTo>
                  <a:lnTo>
                    <a:pt x="231482" y="91376"/>
                  </a:lnTo>
                  <a:lnTo>
                    <a:pt x="227926" y="103327"/>
                  </a:lnTo>
                  <a:lnTo>
                    <a:pt x="227025" y="107416"/>
                  </a:lnTo>
                  <a:lnTo>
                    <a:pt x="226872" y="107810"/>
                  </a:lnTo>
                  <a:lnTo>
                    <a:pt x="219113" y="123698"/>
                  </a:lnTo>
                  <a:lnTo>
                    <a:pt x="305752" y="123799"/>
                  </a:lnTo>
                  <a:lnTo>
                    <a:pt x="308330" y="116281"/>
                  </a:lnTo>
                  <a:lnTo>
                    <a:pt x="309122" y="112661"/>
                  </a:lnTo>
                  <a:lnTo>
                    <a:pt x="236943" y="112585"/>
                  </a:lnTo>
                  <a:lnTo>
                    <a:pt x="237934" y="110553"/>
                  </a:lnTo>
                  <a:lnTo>
                    <a:pt x="238241" y="107810"/>
                  </a:lnTo>
                  <a:lnTo>
                    <a:pt x="238322" y="107416"/>
                  </a:lnTo>
                  <a:lnTo>
                    <a:pt x="238975" y="105244"/>
                  </a:lnTo>
                  <a:lnTo>
                    <a:pt x="241064" y="82576"/>
                  </a:lnTo>
                  <a:lnTo>
                    <a:pt x="232538" y="66995"/>
                  </a:lnTo>
                  <a:lnTo>
                    <a:pt x="228744" y="64998"/>
                  </a:lnTo>
                  <a:close/>
                </a:path>
                <a:path w="313054" h="332105">
                  <a:moveTo>
                    <a:pt x="256387" y="11125"/>
                  </a:moveTo>
                  <a:lnTo>
                    <a:pt x="195313" y="11125"/>
                  </a:lnTo>
                  <a:lnTo>
                    <a:pt x="250260" y="20610"/>
                  </a:lnTo>
                  <a:lnTo>
                    <a:pt x="285067" y="44881"/>
                  </a:lnTo>
                  <a:lnTo>
                    <a:pt x="300619" y="77658"/>
                  </a:lnTo>
                  <a:lnTo>
                    <a:pt x="297802" y="112661"/>
                  </a:lnTo>
                  <a:lnTo>
                    <a:pt x="309122" y="112661"/>
                  </a:lnTo>
                  <a:lnTo>
                    <a:pt x="312479" y="97311"/>
                  </a:lnTo>
                  <a:lnTo>
                    <a:pt x="312054" y="78379"/>
                  </a:lnTo>
                  <a:lnTo>
                    <a:pt x="307148" y="60125"/>
                  </a:lnTo>
                  <a:lnTo>
                    <a:pt x="297853" y="43192"/>
                  </a:lnTo>
                  <a:lnTo>
                    <a:pt x="279956" y="24694"/>
                  </a:lnTo>
                  <a:lnTo>
                    <a:pt x="256479" y="11152"/>
                  </a:lnTo>
                  <a:close/>
                </a:path>
              </a:pathLst>
            </a:custGeom>
            <a:solidFill>
              <a:srgbClr val="FFFFFF"/>
            </a:solidFill>
          </p:spPr>
          <p:txBody>
            <a:bodyPr wrap="square" lIns="0" tIns="0" rIns="0" bIns="0" rtlCol="0"/>
            <a:lstStyle/>
            <a:p>
              <a:endParaRPr sz="1350"/>
            </a:p>
          </p:txBody>
        </p:sp>
        <p:sp>
          <p:nvSpPr>
            <p:cNvPr id="33" name="object 33"/>
            <p:cNvSpPr/>
            <p:nvPr/>
          </p:nvSpPr>
          <p:spPr>
            <a:xfrm>
              <a:off x="4881181" y="2037512"/>
              <a:ext cx="953" cy="5239"/>
            </a:xfrm>
            <a:custGeom>
              <a:avLst/>
              <a:gdLst/>
              <a:ahLst/>
              <a:cxnLst/>
              <a:rect l="l" t="t" r="r" b="b"/>
              <a:pathLst>
                <a:path w="1270" h="6985">
                  <a:moveTo>
                    <a:pt x="1231" y="0"/>
                  </a:moveTo>
                  <a:lnTo>
                    <a:pt x="546" y="3517"/>
                  </a:lnTo>
                  <a:lnTo>
                    <a:pt x="0" y="6946"/>
                  </a:lnTo>
                  <a:lnTo>
                    <a:pt x="558" y="3517"/>
                  </a:lnTo>
                  <a:lnTo>
                    <a:pt x="1231" y="0"/>
                  </a:lnTo>
                  <a:close/>
                </a:path>
              </a:pathLst>
            </a:custGeom>
            <a:solidFill>
              <a:srgbClr val="FFFFFF"/>
            </a:solidFill>
          </p:spPr>
          <p:txBody>
            <a:bodyPr wrap="square" lIns="0" tIns="0" rIns="0" bIns="0" rtlCol="0"/>
            <a:lstStyle/>
            <a:p>
              <a:endParaRPr sz="1350"/>
            </a:p>
          </p:txBody>
        </p:sp>
        <p:sp>
          <p:nvSpPr>
            <p:cNvPr id="34" name="object 34"/>
            <p:cNvSpPr/>
            <p:nvPr/>
          </p:nvSpPr>
          <p:spPr>
            <a:xfrm>
              <a:off x="4905871" y="1950977"/>
              <a:ext cx="13811" cy="21907"/>
            </a:xfrm>
            <a:custGeom>
              <a:avLst/>
              <a:gdLst/>
              <a:ahLst/>
              <a:cxnLst/>
              <a:rect l="l" t="t" r="r" b="b"/>
              <a:pathLst>
                <a:path w="18415" h="29210">
                  <a:moveTo>
                    <a:pt x="18033" y="0"/>
                  </a:moveTo>
                  <a:lnTo>
                    <a:pt x="13380" y="6604"/>
                  </a:lnTo>
                  <a:lnTo>
                    <a:pt x="8818" y="13622"/>
                  </a:lnTo>
                  <a:lnTo>
                    <a:pt x="4356" y="21061"/>
                  </a:lnTo>
                  <a:lnTo>
                    <a:pt x="0" y="28930"/>
                  </a:lnTo>
                  <a:lnTo>
                    <a:pt x="4362" y="21056"/>
                  </a:lnTo>
                  <a:lnTo>
                    <a:pt x="8824" y="13617"/>
                  </a:lnTo>
                  <a:lnTo>
                    <a:pt x="13383" y="6602"/>
                  </a:lnTo>
                  <a:lnTo>
                    <a:pt x="18033" y="0"/>
                  </a:lnTo>
                  <a:close/>
                </a:path>
              </a:pathLst>
            </a:custGeom>
            <a:solidFill>
              <a:srgbClr val="FFFFFF"/>
            </a:solidFill>
          </p:spPr>
          <p:txBody>
            <a:bodyPr wrap="square" lIns="0" tIns="0" rIns="0" bIns="0" rtlCol="0"/>
            <a:lstStyle/>
            <a:p>
              <a:endParaRPr sz="1350"/>
            </a:p>
          </p:txBody>
        </p:sp>
        <p:sp>
          <p:nvSpPr>
            <p:cNvPr id="35" name="object 35"/>
            <p:cNvSpPr/>
            <p:nvPr/>
          </p:nvSpPr>
          <p:spPr>
            <a:xfrm>
              <a:off x="4879486" y="2044389"/>
              <a:ext cx="1429" cy="12859"/>
            </a:xfrm>
            <a:custGeom>
              <a:avLst/>
              <a:gdLst/>
              <a:ahLst/>
              <a:cxnLst/>
              <a:rect l="l" t="t" r="r" b="b"/>
              <a:pathLst>
                <a:path w="1904" h="17144">
                  <a:moveTo>
                    <a:pt x="1879" y="0"/>
                  </a:moveTo>
                  <a:lnTo>
                    <a:pt x="571" y="8750"/>
                  </a:lnTo>
                  <a:lnTo>
                    <a:pt x="0" y="16903"/>
                  </a:lnTo>
                  <a:lnTo>
                    <a:pt x="584" y="8724"/>
                  </a:lnTo>
                  <a:lnTo>
                    <a:pt x="1879" y="0"/>
                  </a:lnTo>
                  <a:close/>
                </a:path>
              </a:pathLst>
            </a:custGeom>
            <a:solidFill>
              <a:srgbClr val="FFFFFF"/>
            </a:solidFill>
          </p:spPr>
          <p:txBody>
            <a:bodyPr wrap="square" lIns="0" tIns="0" rIns="0" bIns="0" rtlCol="0"/>
            <a:lstStyle/>
            <a:p>
              <a:endParaRPr sz="1350"/>
            </a:p>
          </p:txBody>
        </p:sp>
        <p:sp>
          <p:nvSpPr>
            <p:cNvPr id="36" name="object 36"/>
            <p:cNvSpPr/>
            <p:nvPr/>
          </p:nvSpPr>
          <p:spPr>
            <a:xfrm>
              <a:off x="4901879" y="1973713"/>
              <a:ext cx="3810" cy="7144"/>
            </a:xfrm>
            <a:custGeom>
              <a:avLst/>
              <a:gdLst/>
              <a:ahLst/>
              <a:cxnLst/>
              <a:rect l="l" t="t" r="r" b="b"/>
              <a:pathLst>
                <a:path w="5079" h="9525">
                  <a:moveTo>
                    <a:pt x="2279" y="4489"/>
                  </a:moveTo>
                  <a:lnTo>
                    <a:pt x="1505" y="6019"/>
                  </a:lnTo>
                  <a:lnTo>
                    <a:pt x="0" y="9156"/>
                  </a:lnTo>
                  <a:lnTo>
                    <a:pt x="1517" y="6007"/>
                  </a:lnTo>
                  <a:lnTo>
                    <a:pt x="2279" y="4489"/>
                  </a:lnTo>
                  <a:close/>
                </a:path>
                <a:path w="5079" h="9525">
                  <a:moveTo>
                    <a:pt x="4597" y="0"/>
                  </a:moveTo>
                  <a:lnTo>
                    <a:pt x="3041" y="2971"/>
                  </a:lnTo>
                  <a:lnTo>
                    <a:pt x="2279" y="4489"/>
                  </a:lnTo>
                  <a:lnTo>
                    <a:pt x="3054" y="2959"/>
                  </a:lnTo>
                  <a:lnTo>
                    <a:pt x="4597" y="0"/>
                  </a:lnTo>
                  <a:close/>
                </a:path>
              </a:pathLst>
            </a:custGeom>
            <a:solidFill>
              <a:srgbClr val="FFFFFF"/>
            </a:solidFill>
          </p:spPr>
          <p:txBody>
            <a:bodyPr wrap="square" lIns="0" tIns="0" rIns="0" bIns="0" rtlCol="0"/>
            <a:lstStyle/>
            <a:p>
              <a:endParaRPr sz="1350"/>
            </a:p>
          </p:txBody>
        </p:sp>
        <p:sp>
          <p:nvSpPr>
            <p:cNvPr id="37" name="object 37"/>
            <p:cNvSpPr/>
            <p:nvPr/>
          </p:nvSpPr>
          <p:spPr>
            <a:xfrm>
              <a:off x="4980775" y="1906000"/>
              <a:ext cx="2858" cy="953"/>
            </a:xfrm>
            <a:custGeom>
              <a:avLst/>
              <a:gdLst/>
              <a:ahLst/>
              <a:cxnLst/>
              <a:rect l="l" t="t" r="r" b="b"/>
              <a:pathLst>
                <a:path w="3809" h="1269">
                  <a:moveTo>
                    <a:pt x="3708" y="0"/>
                  </a:moveTo>
                  <a:lnTo>
                    <a:pt x="1231" y="673"/>
                  </a:lnTo>
                  <a:lnTo>
                    <a:pt x="0" y="1028"/>
                  </a:lnTo>
                  <a:lnTo>
                    <a:pt x="3708" y="0"/>
                  </a:lnTo>
                  <a:close/>
                </a:path>
              </a:pathLst>
            </a:custGeom>
            <a:solidFill>
              <a:srgbClr val="FFFFFF"/>
            </a:solidFill>
          </p:spPr>
          <p:txBody>
            <a:bodyPr wrap="square" lIns="0" tIns="0" rIns="0" bIns="0" rtlCol="0"/>
            <a:lstStyle/>
            <a:p>
              <a:endParaRPr sz="1350"/>
            </a:p>
          </p:txBody>
        </p:sp>
        <p:sp>
          <p:nvSpPr>
            <p:cNvPr id="38" name="object 38"/>
            <p:cNvSpPr/>
            <p:nvPr/>
          </p:nvSpPr>
          <p:spPr>
            <a:xfrm>
              <a:off x="4995919" y="1902971"/>
              <a:ext cx="2858" cy="476"/>
            </a:xfrm>
            <a:custGeom>
              <a:avLst/>
              <a:gdLst/>
              <a:ahLst/>
              <a:cxnLst/>
              <a:rect l="l" t="t" r="r" b="b"/>
              <a:pathLst>
                <a:path w="3809" h="635">
                  <a:moveTo>
                    <a:pt x="3746" y="0"/>
                  </a:moveTo>
                  <a:lnTo>
                    <a:pt x="1244" y="355"/>
                  </a:lnTo>
                  <a:lnTo>
                    <a:pt x="0" y="558"/>
                  </a:lnTo>
                  <a:lnTo>
                    <a:pt x="3746" y="0"/>
                  </a:lnTo>
                  <a:close/>
                </a:path>
              </a:pathLst>
            </a:custGeom>
            <a:solidFill>
              <a:srgbClr val="FFFFFF"/>
            </a:solidFill>
          </p:spPr>
          <p:txBody>
            <a:bodyPr wrap="square" lIns="0" tIns="0" rIns="0" bIns="0" rtlCol="0"/>
            <a:lstStyle/>
            <a:p>
              <a:endParaRPr sz="1350"/>
            </a:p>
          </p:txBody>
        </p:sp>
        <p:sp>
          <p:nvSpPr>
            <p:cNvPr id="39" name="object 39"/>
            <p:cNvSpPr/>
            <p:nvPr/>
          </p:nvSpPr>
          <p:spPr>
            <a:xfrm>
              <a:off x="4985822" y="1905110"/>
              <a:ext cx="2858" cy="0"/>
            </a:xfrm>
            <a:custGeom>
              <a:avLst/>
              <a:gdLst/>
              <a:ahLst/>
              <a:cxnLst/>
              <a:rect l="l" t="t" r="r" b="b"/>
              <a:pathLst>
                <a:path w="3809">
                  <a:moveTo>
                    <a:pt x="0" y="0"/>
                  </a:moveTo>
                  <a:lnTo>
                    <a:pt x="3695" y="0"/>
                  </a:lnTo>
                </a:path>
              </a:pathLst>
            </a:custGeom>
            <a:ln w="3175">
              <a:solidFill>
                <a:srgbClr val="FFFFFF"/>
              </a:solidFill>
            </a:ln>
          </p:spPr>
          <p:txBody>
            <a:bodyPr wrap="square" lIns="0" tIns="0" rIns="0" bIns="0" rtlCol="0"/>
            <a:lstStyle/>
            <a:p>
              <a:endParaRPr sz="1350"/>
            </a:p>
          </p:txBody>
        </p:sp>
        <p:sp>
          <p:nvSpPr>
            <p:cNvPr id="40" name="object 40"/>
            <p:cNvSpPr/>
            <p:nvPr/>
          </p:nvSpPr>
          <p:spPr>
            <a:xfrm>
              <a:off x="5000968" y="1902324"/>
              <a:ext cx="2858" cy="476"/>
            </a:xfrm>
            <a:custGeom>
              <a:avLst/>
              <a:gdLst/>
              <a:ahLst/>
              <a:cxnLst/>
              <a:rect l="l" t="t" r="r" b="b"/>
              <a:pathLst>
                <a:path w="3809" h="635">
                  <a:moveTo>
                    <a:pt x="3784" y="0"/>
                  </a:moveTo>
                  <a:lnTo>
                    <a:pt x="1257" y="279"/>
                  </a:lnTo>
                  <a:lnTo>
                    <a:pt x="0" y="444"/>
                  </a:lnTo>
                  <a:lnTo>
                    <a:pt x="3784" y="0"/>
                  </a:lnTo>
                  <a:close/>
                </a:path>
              </a:pathLst>
            </a:custGeom>
            <a:solidFill>
              <a:srgbClr val="FFFFFF"/>
            </a:solidFill>
          </p:spPr>
          <p:txBody>
            <a:bodyPr wrap="square" lIns="0" tIns="0" rIns="0" bIns="0" rtlCol="0"/>
            <a:lstStyle/>
            <a:p>
              <a:endParaRPr sz="1350"/>
            </a:p>
          </p:txBody>
        </p:sp>
        <p:sp>
          <p:nvSpPr>
            <p:cNvPr id="41" name="object 41"/>
            <p:cNvSpPr/>
            <p:nvPr/>
          </p:nvSpPr>
          <p:spPr>
            <a:xfrm>
              <a:off x="5006016" y="1901971"/>
              <a:ext cx="3334" cy="0"/>
            </a:xfrm>
            <a:custGeom>
              <a:avLst/>
              <a:gdLst/>
              <a:ahLst/>
              <a:cxnLst/>
              <a:rect l="l" t="t" r="r" b="b"/>
              <a:pathLst>
                <a:path w="4445">
                  <a:moveTo>
                    <a:pt x="0" y="0"/>
                  </a:moveTo>
                  <a:lnTo>
                    <a:pt x="3886" y="0"/>
                  </a:lnTo>
                </a:path>
              </a:pathLst>
            </a:custGeom>
            <a:ln w="3175">
              <a:solidFill>
                <a:srgbClr val="FFFFFF"/>
              </a:solidFill>
            </a:ln>
          </p:spPr>
          <p:txBody>
            <a:bodyPr wrap="square" lIns="0" tIns="0" rIns="0" bIns="0" rtlCol="0"/>
            <a:lstStyle/>
            <a:p>
              <a:endParaRPr sz="1350"/>
            </a:p>
          </p:txBody>
        </p:sp>
        <p:sp>
          <p:nvSpPr>
            <p:cNvPr id="42" name="object 42"/>
            <p:cNvSpPr/>
            <p:nvPr/>
          </p:nvSpPr>
          <p:spPr>
            <a:xfrm>
              <a:off x="4990871" y="1903790"/>
              <a:ext cx="2858" cy="953"/>
            </a:xfrm>
            <a:custGeom>
              <a:avLst/>
              <a:gdLst/>
              <a:ahLst/>
              <a:cxnLst/>
              <a:rect l="l" t="t" r="r" b="b"/>
              <a:pathLst>
                <a:path w="3809" h="1269">
                  <a:moveTo>
                    <a:pt x="0" y="698"/>
                  </a:moveTo>
                  <a:lnTo>
                    <a:pt x="1231" y="444"/>
                  </a:lnTo>
                  <a:lnTo>
                    <a:pt x="3708" y="0"/>
                  </a:lnTo>
                  <a:lnTo>
                    <a:pt x="1231" y="444"/>
                  </a:lnTo>
                  <a:lnTo>
                    <a:pt x="0" y="698"/>
                  </a:lnTo>
                  <a:close/>
                </a:path>
              </a:pathLst>
            </a:custGeom>
            <a:solidFill>
              <a:srgbClr val="FFFFFF"/>
            </a:solidFill>
          </p:spPr>
          <p:txBody>
            <a:bodyPr wrap="square" lIns="0" tIns="0" rIns="0" bIns="0" rtlCol="0"/>
            <a:lstStyle/>
            <a:p>
              <a:endParaRPr sz="1350"/>
            </a:p>
          </p:txBody>
        </p:sp>
        <p:sp>
          <p:nvSpPr>
            <p:cNvPr id="43" name="object 43"/>
            <p:cNvSpPr/>
            <p:nvPr/>
          </p:nvSpPr>
          <p:spPr>
            <a:xfrm>
              <a:off x="4110114" y="1905904"/>
              <a:ext cx="279559" cy="239078"/>
            </a:xfrm>
            <a:custGeom>
              <a:avLst/>
              <a:gdLst/>
              <a:ahLst/>
              <a:cxnLst/>
              <a:rect l="l" t="t" r="r" b="b"/>
              <a:pathLst>
                <a:path w="372745" h="318769">
                  <a:moveTo>
                    <a:pt x="185280" y="0"/>
                  </a:moveTo>
                  <a:lnTo>
                    <a:pt x="95592" y="0"/>
                  </a:lnTo>
                  <a:lnTo>
                    <a:pt x="0" y="318452"/>
                  </a:lnTo>
                  <a:lnTo>
                    <a:pt x="90398" y="318452"/>
                  </a:lnTo>
                  <a:lnTo>
                    <a:pt x="92265" y="309625"/>
                  </a:lnTo>
                  <a:lnTo>
                    <a:pt x="92933" y="307314"/>
                  </a:lnTo>
                  <a:lnTo>
                    <a:pt x="14960" y="307314"/>
                  </a:lnTo>
                  <a:lnTo>
                    <a:pt x="103873" y="11137"/>
                  </a:lnTo>
                  <a:lnTo>
                    <a:pt x="181918" y="11137"/>
                  </a:lnTo>
                  <a:lnTo>
                    <a:pt x="185280" y="0"/>
                  </a:lnTo>
                  <a:close/>
                </a:path>
                <a:path w="372745" h="318769">
                  <a:moveTo>
                    <a:pt x="142161" y="163944"/>
                  </a:moveTo>
                  <a:lnTo>
                    <a:pt x="132473" y="163944"/>
                  </a:lnTo>
                  <a:lnTo>
                    <a:pt x="151053" y="209219"/>
                  </a:lnTo>
                  <a:lnTo>
                    <a:pt x="148437" y="209219"/>
                  </a:lnTo>
                  <a:lnTo>
                    <a:pt x="192532" y="318452"/>
                  </a:lnTo>
                  <a:lnTo>
                    <a:pt x="289864" y="318452"/>
                  </a:lnTo>
                  <a:lnTo>
                    <a:pt x="284647" y="307314"/>
                  </a:lnTo>
                  <a:lnTo>
                    <a:pt x="200050" y="307314"/>
                  </a:lnTo>
                  <a:lnTo>
                    <a:pt x="142161" y="163944"/>
                  </a:lnTo>
                  <a:close/>
                </a:path>
                <a:path w="372745" h="318769">
                  <a:moveTo>
                    <a:pt x="181918" y="11137"/>
                  </a:moveTo>
                  <a:lnTo>
                    <a:pt x="170281" y="11137"/>
                  </a:lnTo>
                  <a:lnTo>
                    <a:pt x="130794" y="141884"/>
                  </a:lnTo>
                  <a:lnTo>
                    <a:pt x="93445" y="265739"/>
                  </a:lnTo>
                  <a:lnTo>
                    <a:pt x="83479" y="299272"/>
                  </a:lnTo>
                  <a:lnTo>
                    <a:pt x="81368" y="307314"/>
                  </a:lnTo>
                  <a:lnTo>
                    <a:pt x="92933" y="307314"/>
                  </a:lnTo>
                  <a:lnTo>
                    <a:pt x="95042" y="300015"/>
                  </a:lnTo>
                  <a:lnTo>
                    <a:pt x="101509" y="278268"/>
                  </a:lnTo>
                  <a:lnTo>
                    <a:pt x="122212" y="209219"/>
                  </a:lnTo>
                  <a:lnTo>
                    <a:pt x="118338" y="209219"/>
                  </a:lnTo>
                  <a:lnTo>
                    <a:pt x="132473" y="163944"/>
                  </a:lnTo>
                  <a:lnTo>
                    <a:pt x="142161" y="163944"/>
                  </a:lnTo>
                  <a:lnTo>
                    <a:pt x="133172" y="141681"/>
                  </a:lnTo>
                  <a:lnTo>
                    <a:pt x="133462" y="141681"/>
                  </a:lnTo>
                  <a:lnTo>
                    <a:pt x="169052" y="105790"/>
                  </a:lnTo>
                  <a:lnTo>
                    <a:pt x="153352" y="105790"/>
                  </a:lnTo>
                  <a:lnTo>
                    <a:pt x="181918" y="11137"/>
                  </a:lnTo>
                  <a:close/>
                </a:path>
                <a:path w="372745" h="318769">
                  <a:moveTo>
                    <a:pt x="360784" y="11137"/>
                  </a:moveTo>
                  <a:lnTo>
                    <a:pt x="344462" y="11137"/>
                  </a:lnTo>
                  <a:lnTo>
                    <a:pt x="197789" y="148170"/>
                  </a:lnTo>
                  <a:lnTo>
                    <a:pt x="272351" y="307314"/>
                  </a:lnTo>
                  <a:lnTo>
                    <a:pt x="284647" y="307314"/>
                  </a:lnTo>
                  <a:lnTo>
                    <a:pt x="211315" y="150774"/>
                  </a:lnTo>
                  <a:lnTo>
                    <a:pt x="360784" y="11137"/>
                  </a:lnTo>
                  <a:close/>
                </a:path>
                <a:path w="372745" h="318769">
                  <a:moveTo>
                    <a:pt x="133462" y="141681"/>
                  </a:moveTo>
                  <a:lnTo>
                    <a:pt x="133172" y="141681"/>
                  </a:lnTo>
                  <a:lnTo>
                    <a:pt x="133261" y="141884"/>
                  </a:lnTo>
                  <a:lnTo>
                    <a:pt x="133462" y="141681"/>
                  </a:lnTo>
                  <a:close/>
                </a:path>
                <a:path w="372745" h="318769">
                  <a:moveTo>
                    <a:pt x="372706" y="0"/>
                  </a:moveTo>
                  <a:lnTo>
                    <a:pt x="258267" y="0"/>
                  </a:lnTo>
                  <a:lnTo>
                    <a:pt x="153352" y="105790"/>
                  </a:lnTo>
                  <a:lnTo>
                    <a:pt x="169052" y="105790"/>
                  </a:lnTo>
                  <a:lnTo>
                    <a:pt x="262915" y="11137"/>
                  </a:lnTo>
                  <a:lnTo>
                    <a:pt x="360784" y="11137"/>
                  </a:lnTo>
                  <a:lnTo>
                    <a:pt x="372706" y="0"/>
                  </a:lnTo>
                  <a:close/>
                </a:path>
                <a:path w="372745" h="318769">
                  <a:moveTo>
                    <a:pt x="82842" y="42494"/>
                  </a:moveTo>
                  <a:close/>
                </a:path>
              </a:pathLst>
            </a:custGeom>
            <a:solidFill>
              <a:srgbClr val="FFFFFF"/>
            </a:solidFill>
          </p:spPr>
          <p:txBody>
            <a:bodyPr wrap="square" lIns="0" tIns="0" rIns="0" bIns="0" rtlCol="0"/>
            <a:lstStyle/>
            <a:p>
              <a:endParaRPr sz="1350"/>
            </a:p>
          </p:txBody>
        </p:sp>
        <p:sp>
          <p:nvSpPr>
            <p:cNvPr id="44" name="object 44"/>
            <p:cNvSpPr/>
            <p:nvPr/>
          </p:nvSpPr>
          <p:spPr>
            <a:xfrm>
              <a:off x="4198868" y="2028863"/>
              <a:ext cx="24765" cy="34290"/>
            </a:xfrm>
            <a:custGeom>
              <a:avLst/>
              <a:gdLst/>
              <a:ahLst/>
              <a:cxnLst/>
              <a:rect l="l" t="t" r="r" b="b"/>
              <a:pathLst>
                <a:path w="33020" h="45719">
                  <a:moveTo>
                    <a:pt x="14122" y="0"/>
                  </a:moveTo>
                  <a:lnTo>
                    <a:pt x="0" y="45275"/>
                  </a:lnTo>
                  <a:lnTo>
                    <a:pt x="3860" y="45275"/>
                  </a:lnTo>
                  <a:lnTo>
                    <a:pt x="15062" y="8051"/>
                  </a:lnTo>
                  <a:lnTo>
                    <a:pt x="17426" y="8051"/>
                  </a:lnTo>
                  <a:lnTo>
                    <a:pt x="14122" y="0"/>
                  </a:lnTo>
                  <a:close/>
                </a:path>
                <a:path w="33020" h="45719">
                  <a:moveTo>
                    <a:pt x="17426" y="8051"/>
                  </a:moveTo>
                  <a:lnTo>
                    <a:pt x="15062" y="8051"/>
                  </a:lnTo>
                  <a:lnTo>
                    <a:pt x="30086" y="45275"/>
                  </a:lnTo>
                  <a:lnTo>
                    <a:pt x="32702" y="45275"/>
                  </a:lnTo>
                  <a:lnTo>
                    <a:pt x="17426" y="8051"/>
                  </a:lnTo>
                  <a:close/>
                </a:path>
              </a:pathLst>
            </a:custGeom>
            <a:solidFill>
              <a:srgbClr val="FFFFFF"/>
            </a:solidFill>
          </p:spPr>
          <p:txBody>
            <a:bodyPr wrap="square" lIns="0" tIns="0" rIns="0" bIns="0" rtlCol="0"/>
            <a:lstStyle/>
            <a:p>
              <a:endParaRPr sz="1350"/>
            </a:p>
          </p:txBody>
        </p:sp>
        <p:sp>
          <p:nvSpPr>
            <p:cNvPr id="45" name="object 45"/>
            <p:cNvSpPr/>
            <p:nvPr/>
          </p:nvSpPr>
          <p:spPr>
            <a:xfrm>
              <a:off x="4268591" y="2018986"/>
              <a:ext cx="20955" cy="44291"/>
            </a:xfrm>
            <a:custGeom>
              <a:avLst/>
              <a:gdLst/>
              <a:ahLst/>
              <a:cxnLst/>
              <a:rect l="l" t="t" r="r" b="b"/>
              <a:pathLst>
                <a:path w="27939" h="59055">
                  <a:moveTo>
                    <a:pt x="0" y="0"/>
                  </a:moveTo>
                  <a:lnTo>
                    <a:pt x="27381" y="58445"/>
                  </a:lnTo>
                  <a:lnTo>
                    <a:pt x="0" y="0"/>
                  </a:lnTo>
                  <a:close/>
                </a:path>
              </a:pathLst>
            </a:custGeom>
            <a:solidFill>
              <a:srgbClr val="FFFFFF"/>
            </a:solidFill>
          </p:spPr>
          <p:txBody>
            <a:bodyPr wrap="square" lIns="0" tIns="0" rIns="0" bIns="0" rtlCol="0"/>
            <a:lstStyle/>
            <a:p>
              <a:endParaRPr sz="1350"/>
            </a:p>
          </p:txBody>
        </p:sp>
        <p:sp>
          <p:nvSpPr>
            <p:cNvPr id="46" name="object 46"/>
            <p:cNvSpPr/>
            <p:nvPr/>
          </p:nvSpPr>
          <p:spPr>
            <a:xfrm>
              <a:off x="4172245" y="1911858"/>
              <a:ext cx="8096" cy="26194"/>
            </a:xfrm>
            <a:custGeom>
              <a:avLst/>
              <a:gdLst/>
              <a:ahLst/>
              <a:cxnLst/>
              <a:rect l="l" t="t" r="r" b="b"/>
              <a:pathLst>
                <a:path w="10795" h="34925">
                  <a:moveTo>
                    <a:pt x="10363" y="0"/>
                  </a:moveTo>
                  <a:lnTo>
                    <a:pt x="0" y="34556"/>
                  </a:lnTo>
                  <a:lnTo>
                    <a:pt x="10363" y="0"/>
                  </a:lnTo>
                  <a:close/>
                </a:path>
              </a:pathLst>
            </a:custGeom>
            <a:solidFill>
              <a:srgbClr val="FFFFFF"/>
            </a:solidFill>
          </p:spPr>
          <p:txBody>
            <a:bodyPr wrap="square" lIns="0" tIns="0" rIns="0" bIns="0" rtlCol="0"/>
            <a:lstStyle/>
            <a:p>
              <a:endParaRPr sz="1350"/>
            </a:p>
          </p:txBody>
        </p:sp>
        <p:sp>
          <p:nvSpPr>
            <p:cNvPr id="47" name="object 47"/>
            <p:cNvSpPr/>
            <p:nvPr/>
          </p:nvSpPr>
          <p:spPr>
            <a:xfrm>
              <a:off x="4341552" y="1905895"/>
              <a:ext cx="239078" cy="239078"/>
            </a:xfrm>
            <a:custGeom>
              <a:avLst/>
              <a:gdLst/>
              <a:ahLst/>
              <a:cxnLst/>
              <a:rect l="l" t="t" r="r" b="b"/>
              <a:pathLst>
                <a:path w="318770" h="318769">
                  <a:moveTo>
                    <a:pt x="96050" y="0"/>
                  </a:moveTo>
                  <a:lnTo>
                    <a:pt x="0" y="318465"/>
                  </a:lnTo>
                  <a:lnTo>
                    <a:pt x="84200" y="318465"/>
                  </a:lnTo>
                  <a:lnTo>
                    <a:pt x="87531" y="307327"/>
                  </a:lnTo>
                  <a:lnTo>
                    <a:pt x="14985" y="307327"/>
                  </a:lnTo>
                  <a:lnTo>
                    <a:pt x="104330" y="11137"/>
                  </a:lnTo>
                  <a:lnTo>
                    <a:pt x="278264" y="11137"/>
                  </a:lnTo>
                  <a:lnTo>
                    <a:pt x="250077" y="2955"/>
                  </a:lnTo>
                  <a:lnTo>
                    <a:pt x="215939" y="39"/>
                  </a:lnTo>
                  <a:lnTo>
                    <a:pt x="96050" y="0"/>
                  </a:lnTo>
                  <a:close/>
                </a:path>
                <a:path w="318770" h="318769">
                  <a:moveTo>
                    <a:pt x="278264" y="11137"/>
                  </a:moveTo>
                  <a:lnTo>
                    <a:pt x="179806" y="11137"/>
                  </a:lnTo>
                  <a:lnTo>
                    <a:pt x="220641" y="11356"/>
                  </a:lnTo>
                  <a:lnTo>
                    <a:pt x="258151" y="15965"/>
                  </a:lnTo>
                  <a:lnTo>
                    <a:pt x="287743" y="29405"/>
                  </a:lnTo>
                  <a:lnTo>
                    <a:pt x="304820" y="56118"/>
                  </a:lnTo>
                  <a:lnTo>
                    <a:pt x="304787" y="100545"/>
                  </a:lnTo>
                  <a:lnTo>
                    <a:pt x="264358" y="163382"/>
                  </a:lnTo>
                  <a:lnTo>
                    <a:pt x="220964" y="183049"/>
                  </a:lnTo>
                  <a:lnTo>
                    <a:pt x="159626" y="190309"/>
                  </a:lnTo>
                  <a:lnTo>
                    <a:pt x="110883" y="190334"/>
                  </a:lnTo>
                  <a:lnTo>
                    <a:pt x="75907" y="307327"/>
                  </a:lnTo>
                  <a:lnTo>
                    <a:pt x="87531" y="307327"/>
                  </a:lnTo>
                  <a:lnTo>
                    <a:pt x="119189" y="201460"/>
                  </a:lnTo>
                  <a:lnTo>
                    <a:pt x="159626" y="201447"/>
                  </a:lnTo>
                  <a:lnTo>
                    <a:pt x="223097" y="194076"/>
                  </a:lnTo>
                  <a:lnTo>
                    <a:pt x="266726" y="175278"/>
                  </a:lnTo>
                  <a:lnTo>
                    <a:pt x="309328" y="124298"/>
                  </a:lnTo>
                  <a:lnTo>
                    <a:pt x="318324" y="79810"/>
                  </a:lnTo>
                  <a:lnTo>
                    <a:pt x="317104" y="60039"/>
                  </a:lnTo>
                  <a:lnTo>
                    <a:pt x="312053" y="43125"/>
                  </a:lnTo>
                  <a:lnTo>
                    <a:pt x="303148" y="28943"/>
                  </a:lnTo>
                  <a:lnTo>
                    <a:pt x="279959" y="11630"/>
                  </a:lnTo>
                  <a:lnTo>
                    <a:pt x="278264" y="11137"/>
                  </a:lnTo>
                  <a:close/>
                </a:path>
              </a:pathLst>
            </a:custGeom>
            <a:solidFill>
              <a:srgbClr val="FFFFFF"/>
            </a:solidFill>
          </p:spPr>
          <p:txBody>
            <a:bodyPr wrap="square" lIns="0" tIns="0" rIns="0" bIns="0" rtlCol="0"/>
            <a:lstStyle/>
            <a:p>
              <a:endParaRPr sz="1350"/>
            </a:p>
          </p:txBody>
        </p:sp>
        <p:sp>
          <p:nvSpPr>
            <p:cNvPr id="48" name="object 48"/>
            <p:cNvSpPr/>
            <p:nvPr/>
          </p:nvSpPr>
          <p:spPr>
            <a:xfrm>
              <a:off x="4433364" y="1946150"/>
              <a:ext cx="92392" cy="70009"/>
            </a:xfrm>
            <a:custGeom>
              <a:avLst/>
              <a:gdLst/>
              <a:ahLst/>
              <a:cxnLst/>
              <a:rect l="l" t="t" r="r" b="b"/>
              <a:pathLst>
                <a:path w="123189" h="93344">
                  <a:moveTo>
                    <a:pt x="72436" y="0"/>
                  </a:moveTo>
                  <a:lnTo>
                    <a:pt x="27139" y="86"/>
                  </a:lnTo>
                  <a:lnTo>
                    <a:pt x="0" y="93165"/>
                  </a:lnTo>
                  <a:lnTo>
                    <a:pt x="29136" y="93303"/>
                  </a:lnTo>
                  <a:lnTo>
                    <a:pt x="80905" y="89896"/>
                  </a:lnTo>
                  <a:lnTo>
                    <a:pt x="112442" y="66734"/>
                  </a:lnTo>
                  <a:lnTo>
                    <a:pt x="123128" y="17456"/>
                  </a:lnTo>
                  <a:lnTo>
                    <a:pt x="105675" y="3811"/>
                  </a:lnTo>
                  <a:lnTo>
                    <a:pt x="72436" y="0"/>
                  </a:lnTo>
                  <a:close/>
                </a:path>
              </a:pathLst>
            </a:custGeom>
            <a:solidFill>
              <a:srgbClr val="FFFFFF"/>
            </a:solidFill>
          </p:spPr>
          <p:txBody>
            <a:bodyPr wrap="square" lIns="0" tIns="0" rIns="0" bIns="0" rtlCol="0"/>
            <a:lstStyle/>
            <a:p>
              <a:endParaRPr sz="1350"/>
            </a:p>
          </p:txBody>
        </p:sp>
        <p:sp>
          <p:nvSpPr>
            <p:cNvPr id="49" name="object 49"/>
            <p:cNvSpPr/>
            <p:nvPr/>
          </p:nvSpPr>
          <p:spPr>
            <a:xfrm>
              <a:off x="10103396" y="2048751"/>
              <a:ext cx="175736" cy="119063"/>
            </a:xfrm>
            <a:custGeom>
              <a:avLst/>
              <a:gdLst/>
              <a:ahLst/>
              <a:cxnLst/>
              <a:rect l="l" t="t" r="r" b="b"/>
              <a:pathLst>
                <a:path w="234315" h="158750">
                  <a:moveTo>
                    <a:pt x="136194" y="0"/>
                  </a:moveTo>
                  <a:lnTo>
                    <a:pt x="77518" y="4755"/>
                  </a:lnTo>
                  <a:lnTo>
                    <a:pt x="35355" y="20832"/>
                  </a:lnTo>
                  <a:lnTo>
                    <a:pt x="9562" y="46232"/>
                  </a:lnTo>
                  <a:lnTo>
                    <a:pt x="0" y="78955"/>
                  </a:lnTo>
                  <a:lnTo>
                    <a:pt x="8477" y="119500"/>
                  </a:lnTo>
                  <a:lnTo>
                    <a:pt x="34920" y="143640"/>
                  </a:lnTo>
                  <a:lnTo>
                    <a:pt x="74557" y="155269"/>
                  </a:lnTo>
                  <a:lnTo>
                    <a:pt x="122618" y="158280"/>
                  </a:lnTo>
                  <a:lnTo>
                    <a:pt x="153193" y="155916"/>
                  </a:lnTo>
                  <a:lnTo>
                    <a:pt x="188885" y="147373"/>
                  </a:lnTo>
                  <a:lnTo>
                    <a:pt x="218993" y="130473"/>
                  </a:lnTo>
                  <a:lnTo>
                    <a:pt x="220589" y="127304"/>
                  </a:lnTo>
                  <a:lnTo>
                    <a:pt x="129184" y="127304"/>
                  </a:lnTo>
                  <a:lnTo>
                    <a:pt x="99858" y="123423"/>
                  </a:lnTo>
                  <a:lnTo>
                    <a:pt x="82740" y="112874"/>
                  </a:lnTo>
                  <a:lnTo>
                    <a:pt x="74738" y="97301"/>
                  </a:lnTo>
                  <a:lnTo>
                    <a:pt x="72758" y="78346"/>
                  </a:lnTo>
                  <a:lnTo>
                    <a:pt x="74903" y="63568"/>
                  </a:lnTo>
                  <a:lnTo>
                    <a:pt x="83335" y="46670"/>
                  </a:lnTo>
                  <a:lnTo>
                    <a:pt x="101052" y="33571"/>
                  </a:lnTo>
                  <a:lnTo>
                    <a:pt x="131051" y="30187"/>
                  </a:lnTo>
                  <a:lnTo>
                    <a:pt x="225882" y="30187"/>
                  </a:lnTo>
                  <a:lnTo>
                    <a:pt x="225630" y="29485"/>
                  </a:lnTo>
                  <a:lnTo>
                    <a:pt x="203688" y="13300"/>
                  </a:lnTo>
                  <a:lnTo>
                    <a:pt x="172450" y="3662"/>
                  </a:lnTo>
                  <a:lnTo>
                    <a:pt x="136194" y="0"/>
                  </a:lnTo>
                  <a:close/>
                </a:path>
                <a:path w="234315" h="158750">
                  <a:moveTo>
                    <a:pt x="232816" y="103035"/>
                  </a:moveTo>
                  <a:lnTo>
                    <a:pt x="162902" y="103035"/>
                  </a:lnTo>
                  <a:lnTo>
                    <a:pt x="158893" y="113165"/>
                  </a:lnTo>
                  <a:lnTo>
                    <a:pt x="149401" y="120803"/>
                  </a:lnTo>
                  <a:lnTo>
                    <a:pt x="138230" y="125625"/>
                  </a:lnTo>
                  <a:lnTo>
                    <a:pt x="129184" y="127304"/>
                  </a:lnTo>
                  <a:lnTo>
                    <a:pt x="220589" y="127304"/>
                  </a:lnTo>
                  <a:lnTo>
                    <a:pt x="232816" y="103035"/>
                  </a:lnTo>
                  <a:close/>
                </a:path>
                <a:path w="234315" h="158750">
                  <a:moveTo>
                    <a:pt x="225882" y="30187"/>
                  </a:moveTo>
                  <a:lnTo>
                    <a:pt x="131051" y="30187"/>
                  </a:lnTo>
                  <a:lnTo>
                    <a:pt x="142113" y="31966"/>
                  </a:lnTo>
                  <a:lnTo>
                    <a:pt x="151750" y="35747"/>
                  </a:lnTo>
                  <a:lnTo>
                    <a:pt x="159156" y="42400"/>
                  </a:lnTo>
                  <a:lnTo>
                    <a:pt x="163525" y="52793"/>
                  </a:lnTo>
                  <a:lnTo>
                    <a:pt x="233997" y="52793"/>
                  </a:lnTo>
                  <a:lnTo>
                    <a:pt x="225882" y="30187"/>
                  </a:lnTo>
                  <a:close/>
                </a:path>
              </a:pathLst>
            </a:custGeom>
            <a:solidFill>
              <a:srgbClr val="FFFFFF"/>
            </a:solidFill>
          </p:spPr>
          <p:txBody>
            <a:bodyPr wrap="square" lIns="0" tIns="0" rIns="0" bIns="0" rtlCol="0"/>
            <a:lstStyle/>
            <a:p>
              <a:endParaRPr sz="1350"/>
            </a:p>
          </p:txBody>
        </p:sp>
        <p:sp>
          <p:nvSpPr>
            <p:cNvPr id="50" name="object 50"/>
            <p:cNvSpPr/>
            <p:nvPr/>
          </p:nvSpPr>
          <p:spPr>
            <a:xfrm>
              <a:off x="10628605" y="2048751"/>
              <a:ext cx="175736" cy="119063"/>
            </a:xfrm>
            <a:custGeom>
              <a:avLst/>
              <a:gdLst/>
              <a:ahLst/>
              <a:cxnLst/>
              <a:rect l="l" t="t" r="r" b="b"/>
              <a:pathLst>
                <a:path w="234315" h="158750">
                  <a:moveTo>
                    <a:pt x="136182" y="0"/>
                  </a:moveTo>
                  <a:lnTo>
                    <a:pt x="77518" y="4755"/>
                  </a:lnTo>
                  <a:lnTo>
                    <a:pt x="35358" y="20832"/>
                  </a:lnTo>
                  <a:lnTo>
                    <a:pt x="9564" y="46232"/>
                  </a:lnTo>
                  <a:lnTo>
                    <a:pt x="0" y="78955"/>
                  </a:lnTo>
                  <a:lnTo>
                    <a:pt x="8472" y="119500"/>
                  </a:lnTo>
                  <a:lnTo>
                    <a:pt x="34915" y="143640"/>
                  </a:lnTo>
                  <a:lnTo>
                    <a:pt x="74555" y="155269"/>
                  </a:lnTo>
                  <a:lnTo>
                    <a:pt x="122618" y="158280"/>
                  </a:lnTo>
                  <a:lnTo>
                    <a:pt x="153201" y="155916"/>
                  </a:lnTo>
                  <a:lnTo>
                    <a:pt x="188895" y="147373"/>
                  </a:lnTo>
                  <a:lnTo>
                    <a:pt x="219000" y="130473"/>
                  </a:lnTo>
                  <a:lnTo>
                    <a:pt x="220595" y="127304"/>
                  </a:lnTo>
                  <a:lnTo>
                    <a:pt x="129184" y="127304"/>
                  </a:lnTo>
                  <a:lnTo>
                    <a:pt x="99858" y="123423"/>
                  </a:lnTo>
                  <a:lnTo>
                    <a:pt x="82740" y="112874"/>
                  </a:lnTo>
                  <a:lnTo>
                    <a:pt x="74738" y="97301"/>
                  </a:lnTo>
                  <a:lnTo>
                    <a:pt x="72758" y="78346"/>
                  </a:lnTo>
                  <a:lnTo>
                    <a:pt x="74903" y="63568"/>
                  </a:lnTo>
                  <a:lnTo>
                    <a:pt x="83335" y="46670"/>
                  </a:lnTo>
                  <a:lnTo>
                    <a:pt x="101052" y="33571"/>
                  </a:lnTo>
                  <a:lnTo>
                    <a:pt x="131051" y="30187"/>
                  </a:lnTo>
                  <a:lnTo>
                    <a:pt x="225882" y="30187"/>
                  </a:lnTo>
                  <a:lnTo>
                    <a:pt x="225630" y="29485"/>
                  </a:lnTo>
                  <a:lnTo>
                    <a:pt x="203687" y="13300"/>
                  </a:lnTo>
                  <a:lnTo>
                    <a:pt x="172445" y="3662"/>
                  </a:lnTo>
                  <a:lnTo>
                    <a:pt x="136182" y="0"/>
                  </a:lnTo>
                  <a:close/>
                </a:path>
                <a:path w="234315" h="158750">
                  <a:moveTo>
                    <a:pt x="232816" y="103035"/>
                  </a:moveTo>
                  <a:lnTo>
                    <a:pt x="162890" y="103035"/>
                  </a:lnTo>
                  <a:lnTo>
                    <a:pt x="158882" y="113165"/>
                  </a:lnTo>
                  <a:lnTo>
                    <a:pt x="149394" y="120803"/>
                  </a:lnTo>
                  <a:lnTo>
                    <a:pt x="138228" y="125625"/>
                  </a:lnTo>
                  <a:lnTo>
                    <a:pt x="129184" y="127304"/>
                  </a:lnTo>
                  <a:lnTo>
                    <a:pt x="220595" y="127304"/>
                  </a:lnTo>
                  <a:lnTo>
                    <a:pt x="232816" y="103035"/>
                  </a:lnTo>
                  <a:close/>
                </a:path>
                <a:path w="234315" h="158750">
                  <a:moveTo>
                    <a:pt x="225882" y="30187"/>
                  </a:moveTo>
                  <a:lnTo>
                    <a:pt x="131051" y="30187"/>
                  </a:lnTo>
                  <a:lnTo>
                    <a:pt x="142108" y="31966"/>
                  </a:lnTo>
                  <a:lnTo>
                    <a:pt x="151745" y="35747"/>
                  </a:lnTo>
                  <a:lnTo>
                    <a:pt x="159154" y="42400"/>
                  </a:lnTo>
                  <a:lnTo>
                    <a:pt x="163525" y="52793"/>
                  </a:lnTo>
                  <a:lnTo>
                    <a:pt x="233997" y="52793"/>
                  </a:lnTo>
                  <a:lnTo>
                    <a:pt x="225882" y="30187"/>
                  </a:lnTo>
                  <a:close/>
                </a:path>
              </a:pathLst>
            </a:custGeom>
            <a:solidFill>
              <a:srgbClr val="FFFFFF"/>
            </a:solidFill>
          </p:spPr>
          <p:txBody>
            <a:bodyPr wrap="square" lIns="0" tIns="0" rIns="0" bIns="0" rtlCol="0"/>
            <a:lstStyle/>
            <a:p>
              <a:endParaRPr sz="1350"/>
            </a:p>
          </p:txBody>
        </p:sp>
        <p:sp>
          <p:nvSpPr>
            <p:cNvPr id="51" name="object 51"/>
            <p:cNvSpPr/>
            <p:nvPr/>
          </p:nvSpPr>
          <p:spPr>
            <a:xfrm>
              <a:off x="10288239" y="2051132"/>
              <a:ext cx="170497" cy="113348"/>
            </a:xfrm>
            <a:custGeom>
              <a:avLst/>
              <a:gdLst/>
              <a:ahLst/>
              <a:cxnLst/>
              <a:rect l="l" t="t" r="r" b="b"/>
              <a:pathLst>
                <a:path w="227330" h="151130">
                  <a:moveTo>
                    <a:pt x="90766" y="0"/>
                  </a:moveTo>
                  <a:lnTo>
                    <a:pt x="0" y="0"/>
                  </a:lnTo>
                  <a:lnTo>
                    <a:pt x="0" y="151117"/>
                  </a:lnTo>
                  <a:lnTo>
                    <a:pt x="58166" y="151117"/>
                  </a:lnTo>
                  <a:lnTo>
                    <a:pt x="58166" y="42291"/>
                  </a:lnTo>
                  <a:lnTo>
                    <a:pt x="120859" y="42291"/>
                  </a:lnTo>
                  <a:lnTo>
                    <a:pt x="90766" y="0"/>
                  </a:lnTo>
                  <a:close/>
                </a:path>
                <a:path w="227330" h="151130">
                  <a:moveTo>
                    <a:pt x="120859" y="42291"/>
                  </a:moveTo>
                  <a:lnTo>
                    <a:pt x="58801" y="42291"/>
                  </a:lnTo>
                  <a:lnTo>
                    <a:pt x="140055" y="151117"/>
                  </a:lnTo>
                  <a:lnTo>
                    <a:pt x="227012" y="151117"/>
                  </a:lnTo>
                  <a:lnTo>
                    <a:pt x="227012" y="108839"/>
                  </a:lnTo>
                  <a:lnTo>
                    <a:pt x="168211" y="108839"/>
                  </a:lnTo>
                  <a:lnTo>
                    <a:pt x="120859" y="42291"/>
                  </a:lnTo>
                  <a:close/>
                </a:path>
                <a:path w="227330" h="151130">
                  <a:moveTo>
                    <a:pt x="227012" y="0"/>
                  </a:moveTo>
                  <a:lnTo>
                    <a:pt x="168833" y="0"/>
                  </a:lnTo>
                  <a:lnTo>
                    <a:pt x="168833" y="108839"/>
                  </a:lnTo>
                  <a:lnTo>
                    <a:pt x="227012" y="108839"/>
                  </a:lnTo>
                  <a:lnTo>
                    <a:pt x="227012" y="0"/>
                  </a:lnTo>
                  <a:close/>
                </a:path>
              </a:pathLst>
            </a:custGeom>
            <a:solidFill>
              <a:srgbClr val="FFFFFF"/>
            </a:solidFill>
          </p:spPr>
          <p:txBody>
            <a:bodyPr wrap="square" lIns="0" tIns="0" rIns="0" bIns="0" rtlCol="0"/>
            <a:lstStyle/>
            <a:p>
              <a:endParaRPr sz="1350"/>
            </a:p>
          </p:txBody>
        </p:sp>
        <p:sp>
          <p:nvSpPr>
            <p:cNvPr id="52" name="object 52"/>
            <p:cNvSpPr/>
            <p:nvPr/>
          </p:nvSpPr>
          <p:spPr>
            <a:xfrm>
              <a:off x="10471976" y="2051132"/>
              <a:ext cx="150495" cy="113348"/>
            </a:xfrm>
            <a:custGeom>
              <a:avLst/>
              <a:gdLst/>
              <a:ahLst/>
              <a:cxnLst/>
              <a:rect l="l" t="t" r="r" b="b"/>
              <a:pathLst>
                <a:path w="200659" h="151130">
                  <a:moveTo>
                    <a:pt x="110248" y="0"/>
                  </a:moveTo>
                  <a:lnTo>
                    <a:pt x="0" y="0"/>
                  </a:lnTo>
                  <a:lnTo>
                    <a:pt x="0" y="151117"/>
                  </a:lnTo>
                  <a:lnTo>
                    <a:pt x="110566" y="151117"/>
                  </a:lnTo>
                  <a:lnTo>
                    <a:pt x="149578" y="148385"/>
                  </a:lnTo>
                  <a:lnTo>
                    <a:pt x="177617" y="140377"/>
                  </a:lnTo>
                  <a:lnTo>
                    <a:pt x="194542" y="127376"/>
                  </a:lnTo>
                  <a:lnTo>
                    <a:pt x="197079" y="119456"/>
                  </a:lnTo>
                  <a:lnTo>
                    <a:pt x="63830" y="119456"/>
                  </a:lnTo>
                  <a:lnTo>
                    <a:pt x="63830" y="87414"/>
                  </a:lnTo>
                  <a:lnTo>
                    <a:pt x="189903" y="87414"/>
                  </a:lnTo>
                  <a:lnTo>
                    <a:pt x="189374" y="86658"/>
                  </a:lnTo>
                  <a:lnTo>
                    <a:pt x="174535" y="76953"/>
                  </a:lnTo>
                  <a:lnTo>
                    <a:pt x="152273" y="72072"/>
                  </a:lnTo>
                  <a:lnTo>
                    <a:pt x="152273" y="71653"/>
                  </a:lnTo>
                  <a:lnTo>
                    <a:pt x="171124" y="66109"/>
                  </a:lnTo>
                  <a:lnTo>
                    <a:pt x="182526" y="58724"/>
                  </a:lnTo>
                  <a:lnTo>
                    <a:pt x="63830" y="58724"/>
                  </a:lnTo>
                  <a:lnTo>
                    <a:pt x="63830" y="28054"/>
                  </a:lnTo>
                  <a:lnTo>
                    <a:pt x="190969" y="28054"/>
                  </a:lnTo>
                  <a:lnTo>
                    <a:pt x="188701" y="21972"/>
                  </a:lnTo>
                  <a:lnTo>
                    <a:pt x="172192" y="10218"/>
                  </a:lnTo>
                  <a:lnTo>
                    <a:pt x="145749" y="2667"/>
                  </a:lnTo>
                  <a:lnTo>
                    <a:pt x="110248" y="0"/>
                  </a:lnTo>
                  <a:close/>
                </a:path>
                <a:path w="200659" h="151130">
                  <a:moveTo>
                    <a:pt x="189903" y="87414"/>
                  </a:moveTo>
                  <a:lnTo>
                    <a:pt x="87414" y="87414"/>
                  </a:lnTo>
                  <a:lnTo>
                    <a:pt x="104518" y="88265"/>
                  </a:lnTo>
                  <a:lnTo>
                    <a:pt x="117444" y="91081"/>
                  </a:lnTo>
                  <a:lnTo>
                    <a:pt x="125620" y="96254"/>
                  </a:lnTo>
                  <a:lnTo>
                    <a:pt x="128473" y="104178"/>
                  </a:lnTo>
                  <a:lnTo>
                    <a:pt x="125998" y="111505"/>
                  </a:lnTo>
                  <a:lnTo>
                    <a:pt x="118008" y="116208"/>
                  </a:lnTo>
                  <a:lnTo>
                    <a:pt x="103655" y="118715"/>
                  </a:lnTo>
                  <a:lnTo>
                    <a:pt x="82092" y="119456"/>
                  </a:lnTo>
                  <a:lnTo>
                    <a:pt x="197079" y="119456"/>
                  </a:lnTo>
                  <a:lnTo>
                    <a:pt x="200215" y="109664"/>
                  </a:lnTo>
                  <a:lnTo>
                    <a:pt x="197648" y="98468"/>
                  </a:lnTo>
                  <a:lnTo>
                    <a:pt x="189903" y="87414"/>
                  </a:lnTo>
                  <a:close/>
                </a:path>
                <a:path w="200659" h="151130">
                  <a:moveTo>
                    <a:pt x="190969" y="28054"/>
                  </a:moveTo>
                  <a:lnTo>
                    <a:pt x="87414" y="28054"/>
                  </a:lnTo>
                  <a:lnTo>
                    <a:pt x="104004" y="28905"/>
                  </a:lnTo>
                  <a:lnTo>
                    <a:pt x="115800" y="31718"/>
                  </a:lnTo>
                  <a:lnTo>
                    <a:pt x="122845" y="36883"/>
                  </a:lnTo>
                  <a:lnTo>
                    <a:pt x="125183" y="44792"/>
                  </a:lnTo>
                  <a:lnTo>
                    <a:pt x="122410" y="51920"/>
                  </a:lnTo>
                  <a:lnTo>
                    <a:pt x="114196" y="56159"/>
                  </a:lnTo>
                  <a:lnTo>
                    <a:pt x="100704" y="58198"/>
                  </a:lnTo>
                  <a:lnTo>
                    <a:pt x="82092" y="58724"/>
                  </a:lnTo>
                  <a:lnTo>
                    <a:pt x="182526" y="58724"/>
                  </a:lnTo>
                  <a:lnTo>
                    <a:pt x="184242" y="57613"/>
                  </a:lnTo>
                  <a:lnTo>
                    <a:pt x="191906" y="47536"/>
                  </a:lnTo>
                  <a:lnTo>
                    <a:pt x="194398" y="37249"/>
                  </a:lnTo>
                  <a:lnTo>
                    <a:pt x="190969" y="28054"/>
                  </a:lnTo>
                  <a:close/>
                </a:path>
              </a:pathLst>
            </a:custGeom>
            <a:solidFill>
              <a:srgbClr val="FFFFFF"/>
            </a:solidFill>
          </p:spPr>
          <p:txBody>
            <a:bodyPr wrap="square" lIns="0" tIns="0" rIns="0" bIns="0" rtlCol="0"/>
            <a:lstStyle/>
            <a:p>
              <a:endParaRPr sz="1350"/>
            </a:p>
          </p:txBody>
        </p:sp>
        <p:sp>
          <p:nvSpPr>
            <p:cNvPr id="53" name="object 53"/>
            <p:cNvSpPr/>
            <p:nvPr/>
          </p:nvSpPr>
          <p:spPr>
            <a:xfrm>
              <a:off x="10494055" y="1740208"/>
              <a:ext cx="231458" cy="267653"/>
            </a:xfrm>
            <a:custGeom>
              <a:avLst/>
              <a:gdLst/>
              <a:ahLst/>
              <a:cxnLst/>
              <a:rect l="l" t="t" r="r" b="b"/>
              <a:pathLst>
                <a:path w="308609" h="356869">
                  <a:moveTo>
                    <a:pt x="212077" y="0"/>
                  </a:moveTo>
                  <a:lnTo>
                    <a:pt x="163910" y="14373"/>
                  </a:lnTo>
                  <a:lnTo>
                    <a:pt x="129031" y="51815"/>
                  </a:lnTo>
                  <a:lnTo>
                    <a:pt x="87515" y="148704"/>
                  </a:lnTo>
                  <a:lnTo>
                    <a:pt x="0" y="356730"/>
                  </a:lnTo>
                  <a:lnTo>
                    <a:pt x="259867" y="182943"/>
                  </a:lnTo>
                  <a:lnTo>
                    <a:pt x="294220" y="148704"/>
                  </a:lnTo>
                  <a:lnTo>
                    <a:pt x="308055" y="96459"/>
                  </a:lnTo>
                  <a:lnTo>
                    <a:pt x="304095" y="68762"/>
                  </a:lnTo>
                  <a:lnTo>
                    <a:pt x="277287" y="25497"/>
                  </a:lnTo>
                  <a:lnTo>
                    <a:pt x="236095" y="2936"/>
                  </a:lnTo>
                  <a:lnTo>
                    <a:pt x="212077" y="0"/>
                  </a:lnTo>
                  <a:close/>
                </a:path>
              </a:pathLst>
            </a:custGeom>
            <a:solidFill>
              <a:srgbClr val="FFFFFF"/>
            </a:solidFill>
          </p:spPr>
          <p:txBody>
            <a:bodyPr wrap="square" lIns="0" tIns="0" rIns="0" bIns="0" rtlCol="0"/>
            <a:lstStyle/>
            <a:p>
              <a:endParaRPr sz="1350"/>
            </a:p>
          </p:txBody>
        </p:sp>
        <p:sp>
          <p:nvSpPr>
            <p:cNvPr id="54" name="object 54"/>
            <p:cNvSpPr/>
            <p:nvPr/>
          </p:nvSpPr>
          <p:spPr>
            <a:xfrm>
              <a:off x="10456450" y="1653403"/>
              <a:ext cx="141446" cy="329088"/>
            </a:xfrm>
            <a:custGeom>
              <a:avLst/>
              <a:gdLst/>
              <a:ahLst/>
              <a:cxnLst/>
              <a:rect l="l" t="t" r="r" b="b"/>
              <a:pathLst>
                <a:path w="188594" h="438785">
                  <a:moveTo>
                    <a:pt x="85799" y="0"/>
                  </a:moveTo>
                  <a:lnTo>
                    <a:pt x="43853" y="13923"/>
                  </a:lnTo>
                  <a:lnTo>
                    <a:pt x="9648" y="51850"/>
                  </a:lnTo>
                  <a:lnTo>
                    <a:pt x="0" y="101998"/>
                  </a:lnTo>
                  <a:lnTo>
                    <a:pt x="36156" y="102366"/>
                  </a:lnTo>
                  <a:lnTo>
                    <a:pt x="38658" y="103649"/>
                  </a:lnTo>
                  <a:lnTo>
                    <a:pt x="44043" y="104932"/>
                  </a:lnTo>
                  <a:lnTo>
                    <a:pt x="42964" y="108780"/>
                  </a:lnTo>
                  <a:lnTo>
                    <a:pt x="24511" y="119765"/>
                  </a:lnTo>
                  <a:lnTo>
                    <a:pt x="16531" y="126873"/>
                  </a:lnTo>
                  <a:lnTo>
                    <a:pt x="10947" y="135440"/>
                  </a:lnTo>
                  <a:lnTo>
                    <a:pt x="7944" y="145279"/>
                  </a:lnTo>
                  <a:lnTo>
                    <a:pt x="7708" y="156202"/>
                  </a:lnTo>
                  <a:lnTo>
                    <a:pt x="46367" y="405261"/>
                  </a:lnTo>
                  <a:lnTo>
                    <a:pt x="52095" y="438396"/>
                  </a:lnTo>
                  <a:lnTo>
                    <a:pt x="180594" y="134599"/>
                  </a:lnTo>
                  <a:lnTo>
                    <a:pt x="183957" y="125089"/>
                  </a:lnTo>
                  <a:lnTo>
                    <a:pt x="186316" y="115098"/>
                  </a:lnTo>
                  <a:lnTo>
                    <a:pt x="187722" y="104932"/>
                  </a:lnTo>
                  <a:lnTo>
                    <a:pt x="188277" y="94492"/>
                  </a:lnTo>
                  <a:lnTo>
                    <a:pt x="183716" y="67091"/>
                  </a:lnTo>
                  <a:lnTo>
                    <a:pt x="171637" y="42008"/>
                  </a:lnTo>
                  <a:lnTo>
                    <a:pt x="153248" y="21285"/>
                  </a:lnTo>
                  <a:lnTo>
                    <a:pt x="129755" y="6964"/>
                  </a:lnTo>
                  <a:lnTo>
                    <a:pt x="108559" y="631"/>
                  </a:lnTo>
                  <a:lnTo>
                    <a:pt x="85799" y="0"/>
                  </a:lnTo>
                  <a:close/>
                </a:path>
              </a:pathLst>
            </a:custGeom>
            <a:solidFill>
              <a:srgbClr val="FFFFFF"/>
            </a:solidFill>
          </p:spPr>
          <p:txBody>
            <a:bodyPr wrap="square" lIns="0" tIns="0" rIns="0" bIns="0" rtlCol="0"/>
            <a:lstStyle/>
            <a:p>
              <a:endParaRPr sz="1350"/>
            </a:p>
          </p:txBody>
        </p:sp>
        <p:sp>
          <p:nvSpPr>
            <p:cNvPr id="55" name="object 55"/>
            <p:cNvSpPr/>
            <p:nvPr/>
          </p:nvSpPr>
          <p:spPr>
            <a:xfrm>
              <a:off x="10306967" y="1653385"/>
              <a:ext cx="140970" cy="330041"/>
            </a:xfrm>
            <a:custGeom>
              <a:avLst/>
              <a:gdLst/>
              <a:ahLst/>
              <a:cxnLst/>
              <a:rect l="l" t="t" r="r" b="b"/>
              <a:pathLst>
                <a:path w="187959" h="440055">
                  <a:moveTo>
                    <a:pt x="91332" y="0"/>
                  </a:moveTo>
                  <a:lnTo>
                    <a:pt x="42421" y="15493"/>
                  </a:lnTo>
                  <a:lnTo>
                    <a:pt x="7858" y="55617"/>
                  </a:lnTo>
                  <a:lnTo>
                    <a:pt x="0" y="109031"/>
                  </a:lnTo>
                  <a:lnTo>
                    <a:pt x="6612" y="134978"/>
                  </a:lnTo>
                  <a:lnTo>
                    <a:pt x="133142" y="439524"/>
                  </a:lnTo>
                  <a:lnTo>
                    <a:pt x="187180" y="109896"/>
                  </a:lnTo>
                  <a:lnTo>
                    <a:pt x="187621" y="100095"/>
                  </a:lnTo>
                  <a:lnTo>
                    <a:pt x="187628" y="90159"/>
                  </a:lnTo>
                  <a:lnTo>
                    <a:pt x="186830" y="80430"/>
                  </a:lnTo>
                  <a:lnTo>
                    <a:pt x="160134" y="28270"/>
                  </a:lnTo>
                  <a:lnTo>
                    <a:pt x="118105" y="3140"/>
                  </a:lnTo>
                  <a:lnTo>
                    <a:pt x="91332" y="0"/>
                  </a:lnTo>
                  <a:close/>
                </a:path>
              </a:pathLst>
            </a:custGeom>
            <a:solidFill>
              <a:srgbClr val="FFFFFF"/>
            </a:solidFill>
          </p:spPr>
          <p:txBody>
            <a:bodyPr wrap="square" lIns="0" tIns="0" rIns="0" bIns="0" rtlCol="0"/>
            <a:lstStyle/>
            <a:p>
              <a:endParaRPr sz="1350"/>
            </a:p>
          </p:txBody>
        </p:sp>
        <p:sp>
          <p:nvSpPr>
            <p:cNvPr id="56" name="object 56"/>
            <p:cNvSpPr/>
            <p:nvPr/>
          </p:nvSpPr>
          <p:spPr>
            <a:xfrm>
              <a:off x="10178567" y="1740180"/>
              <a:ext cx="228600" cy="268129"/>
            </a:xfrm>
            <a:custGeom>
              <a:avLst/>
              <a:gdLst/>
              <a:ahLst/>
              <a:cxnLst/>
              <a:rect l="l" t="t" r="r" b="b"/>
              <a:pathLst>
                <a:path w="304800" h="357505">
                  <a:moveTo>
                    <a:pt x="90447" y="0"/>
                  </a:moveTo>
                  <a:lnTo>
                    <a:pt x="41081" y="16497"/>
                  </a:lnTo>
                  <a:lnTo>
                    <a:pt x="7026" y="58758"/>
                  </a:lnTo>
                  <a:lnTo>
                    <a:pt x="0" y="84632"/>
                  </a:lnTo>
                  <a:lnTo>
                    <a:pt x="55" y="109794"/>
                  </a:lnTo>
                  <a:lnTo>
                    <a:pt x="5776" y="132913"/>
                  </a:lnTo>
                  <a:lnTo>
                    <a:pt x="17068" y="153728"/>
                  </a:lnTo>
                  <a:lnTo>
                    <a:pt x="33832" y="171983"/>
                  </a:lnTo>
                  <a:lnTo>
                    <a:pt x="304799" y="357301"/>
                  </a:lnTo>
                  <a:lnTo>
                    <a:pt x="182549" y="61378"/>
                  </a:lnTo>
                  <a:lnTo>
                    <a:pt x="160362" y="27685"/>
                  </a:lnTo>
                  <a:lnTo>
                    <a:pt x="115976" y="2523"/>
                  </a:lnTo>
                  <a:lnTo>
                    <a:pt x="90447" y="0"/>
                  </a:lnTo>
                  <a:close/>
                </a:path>
              </a:pathLst>
            </a:custGeom>
            <a:solidFill>
              <a:srgbClr val="FFFFFF"/>
            </a:solidFill>
          </p:spPr>
          <p:txBody>
            <a:bodyPr wrap="square" lIns="0" tIns="0" rIns="0" bIns="0" rtlCol="0"/>
            <a:lstStyle/>
            <a:p>
              <a:endParaRPr sz="1350"/>
            </a:p>
          </p:txBody>
        </p:sp>
        <p:sp>
          <p:nvSpPr>
            <p:cNvPr id="57" name="object 57"/>
            <p:cNvSpPr/>
            <p:nvPr/>
          </p:nvSpPr>
          <p:spPr>
            <a:xfrm>
              <a:off x="10119377" y="1886257"/>
              <a:ext cx="308610" cy="145256"/>
            </a:xfrm>
            <a:custGeom>
              <a:avLst/>
              <a:gdLst/>
              <a:ahLst/>
              <a:cxnLst/>
              <a:rect l="l" t="t" r="r" b="b"/>
              <a:pathLst>
                <a:path w="411480" h="193675">
                  <a:moveTo>
                    <a:pt x="85525" y="0"/>
                  </a:moveTo>
                  <a:lnTo>
                    <a:pt x="38517" y="18422"/>
                  </a:lnTo>
                  <a:lnTo>
                    <a:pt x="6100" y="60349"/>
                  </a:lnTo>
                  <a:lnTo>
                    <a:pt x="0" y="87277"/>
                  </a:lnTo>
                  <a:lnTo>
                    <a:pt x="973" y="114873"/>
                  </a:lnTo>
                  <a:lnTo>
                    <a:pt x="23078" y="161174"/>
                  </a:lnTo>
                  <a:lnTo>
                    <a:pt x="61193" y="187856"/>
                  </a:lnTo>
                  <a:lnTo>
                    <a:pt x="410998" y="193481"/>
                  </a:lnTo>
                  <a:lnTo>
                    <a:pt x="147918" y="16608"/>
                  </a:lnTo>
                  <a:lnTo>
                    <a:pt x="111101" y="1368"/>
                  </a:lnTo>
                  <a:lnTo>
                    <a:pt x="85525" y="0"/>
                  </a:lnTo>
                  <a:close/>
                </a:path>
              </a:pathLst>
            </a:custGeom>
            <a:solidFill>
              <a:srgbClr val="FFFFFF"/>
            </a:solidFill>
          </p:spPr>
          <p:txBody>
            <a:bodyPr wrap="square" lIns="0" tIns="0" rIns="0" bIns="0" rtlCol="0"/>
            <a:lstStyle/>
            <a:p>
              <a:endParaRPr sz="1350"/>
            </a:p>
          </p:txBody>
        </p:sp>
        <p:sp>
          <p:nvSpPr>
            <p:cNvPr id="58" name="object 58"/>
            <p:cNvSpPr/>
            <p:nvPr/>
          </p:nvSpPr>
          <p:spPr>
            <a:xfrm>
              <a:off x="10474328" y="1886257"/>
              <a:ext cx="308610" cy="145256"/>
            </a:xfrm>
            <a:custGeom>
              <a:avLst/>
              <a:gdLst/>
              <a:ahLst/>
              <a:cxnLst/>
              <a:rect l="l" t="t" r="r" b="b"/>
              <a:pathLst>
                <a:path w="411480" h="193675">
                  <a:moveTo>
                    <a:pt x="325455" y="0"/>
                  </a:moveTo>
                  <a:lnTo>
                    <a:pt x="280360" y="7236"/>
                  </a:lnTo>
                  <a:lnTo>
                    <a:pt x="0" y="193481"/>
                  </a:lnTo>
                  <a:lnTo>
                    <a:pt x="325920" y="193405"/>
                  </a:lnTo>
                  <a:lnTo>
                    <a:pt x="370535" y="177062"/>
                  </a:lnTo>
                  <a:lnTo>
                    <a:pt x="401701" y="140344"/>
                  </a:lnTo>
                  <a:lnTo>
                    <a:pt x="410991" y="87277"/>
                  </a:lnTo>
                  <a:lnTo>
                    <a:pt x="404887" y="60349"/>
                  </a:lnTo>
                  <a:lnTo>
                    <a:pt x="391972" y="36877"/>
                  </a:lnTo>
                  <a:lnTo>
                    <a:pt x="372468" y="18422"/>
                  </a:lnTo>
                  <a:lnTo>
                    <a:pt x="349975" y="5907"/>
                  </a:lnTo>
                  <a:lnTo>
                    <a:pt x="325455" y="0"/>
                  </a:lnTo>
                  <a:close/>
                </a:path>
              </a:pathLst>
            </a:custGeom>
            <a:solidFill>
              <a:srgbClr val="FFFFFF"/>
            </a:solidFill>
          </p:spPr>
          <p:txBody>
            <a:bodyPr wrap="square" lIns="0" tIns="0" rIns="0" bIns="0" rtlCol="0"/>
            <a:lstStyle/>
            <a:p>
              <a:endParaRPr sz="1350"/>
            </a:p>
          </p:txBody>
        </p:sp>
        <p:sp>
          <p:nvSpPr>
            <p:cNvPr id="59" name="object 59"/>
            <p:cNvSpPr/>
            <p:nvPr/>
          </p:nvSpPr>
          <p:spPr>
            <a:xfrm>
              <a:off x="1287027" y="1837334"/>
              <a:ext cx="174784" cy="191928"/>
            </a:xfrm>
            <a:custGeom>
              <a:avLst/>
              <a:gdLst/>
              <a:ahLst/>
              <a:cxnLst/>
              <a:rect l="l" t="t" r="r" b="b"/>
              <a:pathLst>
                <a:path w="233044" h="255905">
                  <a:moveTo>
                    <a:pt x="120307" y="0"/>
                  </a:moveTo>
                  <a:lnTo>
                    <a:pt x="68387" y="10697"/>
                  </a:lnTo>
                  <a:lnTo>
                    <a:pt x="30711" y="39406"/>
                  </a:lnTo>
                  <a:lnTo>
                    <a:pt x="7757" y="81047"/>
                  </a:lnTo>
                  <a:lnTo>
                    <a:pt x="0" y="130543"/>
                  </a:lnTo>
                  <a:lnTo>
                    <a:pt x="6404" y="174054"/>
                  </a:lnTo>
                  <a:lnTo>
                    <a:pt x="24541" y="208860"/>
                  </a:lnTo>
                  <a:lnTo>
                    <a:pt x="52795" y="234408"/>
                  </a:lnTo>
                  <a:lnTo>
                    <a:pt x="89552" y="250143"/>
                  </a:lnTo>
                  <a:lnTo>
                    <a:pt x="133197" y="255511"/>
                  </a:lnTo>
                  <a:lnTo>
                    <a:pt x="147081" y="255199"/>
                  </a:lnTo>
                  <a:lnTo>
                    <a:pt x="188824" y="249168"/>
                  </a:lnTo>
                  <a:lnTo>
                    <a:pt x="216903" y="239585"/>
                  </a:lnTo>
                  <a:lnTo>
                    <a:pt x="207037" y="193941"/>
                  </a:lnTo>
                  <a:lnTo>
                    <a:pt x="146431" y="193941"/>
                  </a:lnTo>
                  <a:lnTo>
                    <a:pt x="121610" y="191668"/>
                  </a:lnTo>
                  <a:lnTo>
                    <a:pt x="101114" y="184569"/>
                  </a:lnTo>
                  <a:lnTo>
                    <a:pt x="86394" y="172221"/>
                  </a:lnTo>
                  <a:lnTo>
                    <a:pt x="78905" y="154203"/>
                  </a:lnTo>
                  <a:lnTo>
                    <a:pt x="229679" y="154203"/>
                  </a:lnTo>
                  <a:lnTo>
                    <a:pt x="230642" y="148833"/>
                  </a:lnTo>
                  <a:lnTo>
                    <a:pt x="231659" y="141266"/>
                  </a:lnTo>
                  <a:lnTo>
                    <a:pt x="232463" y="132145"/>
                  </a:lnTo>
                  <a:lnTo>
                    <a:pt x="232791" y="122110"/>
                  </a:lnTo>
                  <a:lnTo>
                    <a:pt x="229722" y="99428"/>
                  </a:lnTo>
                  <a:lnTo>
                    <a:pt x="77279" y="99428"/>
                  </a:lnTo>
                  <a:lnTo>
                    <a:pt x="80003" y="83856"/>
                  </a:lnTo>
                  <a:lnTo>
                    <a:pt x="88015" y="70315"/>
                  </a:lnTo>
                  <a:lnTo>
                    <a:pt x="101073" y="60757"/>
                  </a:lnTo>
                  <a:lnTo>
                    <a:pt x="118935" y="57137"/>
                  </a:lnTo>
                  <a:lnTo>
                    <a:pt x="216940" y="57137"/>
                  </a:lnTo>
                  <a:lnTo>
                    <a:pt x="206848" y="37190"/>
                  </a:lnTo>
                  <a:lnTo>
                    <a:pt x="171969" y="10130"/>
                  </a:lnTo>
                  <a:lnTo>
                    <a:pt x="120307" y="0"/>
                  </a:lnTo>
                  <a:close/>
                </a:path>
                <a:path w="233044" h="255905">
                  <a:moveTo>
                    <a:pt x="204762" y="183413"/>
                  </a:moveTo>
                  <a:lnTo>
                    <a:pt x="162688" y="193108"/>
                  </a:lnTo>
                  <a:lnTo>
                    <a:pt x="146431" y="193941"/>
                  </a:lnTo>
                  <a:lnTo>
                    <a:pt x="207037" y="193941"/>
                  </a:lnTo>
                  <a:lnTo>
                    <a:pt x="204762" y="183413"/>
                  </a:lnTo>
                  <a:close/>
                </a:path>
                <a:path w="233044" h="255905">
                  <a:moveTo>
                    <a:pt x="216940" y="57137"/>
                  </a:moveTo>
                  <a:lnTo>
                    <a:pt x="118935" y="57137"/>
                  </a:lnTo>
                  <a:lnTo>
                    <a:pt x="137633" y="61634"/>
                  </a:lnTo>
                  <a:lnTo>
                    <a:pt x="149607" y="72653"/>
                  </a:lnTo>
                  <a:lnTo>
                    <a:pt x="155974" y="86487"/>
                  </a:lnTo>
                  <a:lnTo>
                    <a:pt x="157848" y="99428"/>
                  </a:lnTo>
                  <a:lnTo>
                    <a:pt x="229722" y="99428"/>
                  </a:lnTo>
                  <a:lnTo>
                    <a:pt x="226577" y="76182"/>
                  </a:lnTo>
                  <a:lnTo>
                    <a:pt x="216940" y="57137"/>
                  </a:lnTo>
                  <a:close/>
                </a:path>
              </a:pathLst>
            </a:custGeom>
            <a:solidFill>
              <a:srgbClr val="FFFFFF"/>
            </a:solidFill>
          </p:spPr>
          <p:txBody>
            <a:bodyPr wrap="square" lIns="0" tIns="0" rIns="0" bIns="0" rtlCol="0"/>
            <a:lstStyle/>
            <a:p>
              <a:endParaRPr sz="1350"/>
            </a:p>
          </p:txBody>
        </p:sp>
        <p:sp>
          <p:nvSpPr>
            <p:cNvPr id="60" name="object 60"/>
            <p:cNvSpPr/>
            <p:nvPr/>
          </p:nvSpPr>
          <p:spPr>
            <a:xfrm>
              <a:off x="2164956" y="1837334"/>
              <a:ext cx="174784" cy="191928"/>
            </a:xfrm>
            <a:custGeom>
              <a:avLst/>
              <a:gdLst/>
              <a:ahLst/>
              <a:cxnLst/>
              <a:rect l="l" t="t" r="r" b="b"/>
              <a:pathLst>
                <a:path w="233044" h="255905">
                  <a:moveTo>
                    <a:pt x="120307" y="0"/>
                  </a:moveTo>
                  <a:lnTo>
                    <a:pt x="68387" y="10697"/>
                  </a:lnTo>
                  <a:lnTo>
                    <a:pt x="30711" y="39406"/>
                  </a:lnTo>
                  <a:lnTo>
                    <a:pt x="7757" y="81047"/>
                  </a:lnTo>
                  <a:lnTo>
                    <a:pt x="0" y="130543"/>
                  </a:lnTo>
                  <a:lnTo>
                    <a:pt x="6407" y="174054"/>
                  </a:lnTo>
                  <a:lnTo>
                    <a:pt x="24553" y="208860"/>
                  </a:lnTo>
                  <a:lnTo>
                    <a:pt x="52823" y="234408"/>
                  </a:lnTo>
                  <a:lnTo>
                    <a:pt x="89601" y="250143"/>
                  </a:lnTo>
                  <a:lnTo>
                    <a:pt x="133273" y="255511"/>
                  </a:lnTo>
                  <a:lnTo>
                    <a:pt x="147113" y="255199"/>
                  </a:lnTo>
                  <a:lnTo>
                    <a:pt x="188843" y="249168"/>
                  </a:lnTo>
                  <a:lnTo>
                    <a:pt x="216928" y="239585"/>
                  </a:lnTo>
                  <a:lnTo>
                    <a:pt x="207052" y="193941"/>
                  </a:lnTo>
                  <a:lnTo>
                    <a:pt x="146443" y="193941"/>
                  </a:lnTo>
                  <a:lnTo>
                    <a:pt x="121630" y="191668"/>
                  </a:lnTo>
                  <a:lnTo>
                    <a:pt x="101138" y="184569"/>
                  </a:lnTo>
                  <a:lnTo>
                    <a:pt x="86420" y="172221"/>
                  </a:lnTo>
                  <a:lnTo>
                    <a:pt x="78930" y="154203"/>
                  </a:lnTo>
                  <a:lnTo>
                    <a:pt x="229679" y="154203"/>
                  </a:lnTo>
                  <a:lnTo>
                    <a:pt x="230653" y="148833"/>
                  </a:lnTo>
                  <a:lnTo>
                    <a:pt x="231668" y="141266"/>
                  </a:lnTo>
                  <a:lnTo>
                    <a:pt x="232467" y="132145"/>
                  </a:lnTo>
                  <a:lnTo>
                    <a:pt x="232790" y="122110"/>
                  </a:lnTo>
                  <a:lnTo>
                    <a:pt x="229724" y="99428"/>
                  </a:lnTo>
                  <a:lnTo>
                    <a:pt x="77304" y="99428"/>
                  </a:lnTo>
                  <a:lnTo>
                    <a:pt x="80034" y="83856"/>
                  </a:lnTo>
                  <a:lnTo>
                    <a:pt x="88055" y="70315"/>
                  </a:lnTo>
                  <a:lnTo>
                    <a:pt x="101115" y="60757"/>
                  </a:lnTo>
                  <a:lnTo>
                    <a:pt x="118960" y="57137"/>
                  </a:lnTo>
                  <a:lnTo>
                    <a:pt x="216947" y="57137"/>
                  </a:lnTo>
                  <a:lnTo>
                    <a:pt x="206857" y="37190"/>
                  </a:lnTo>
                  <a:lnTo>
                    <a:pt x="171979" y="10130"/>
                  </a:lnTo>
                  <a:lnTo>
                    <a:pt x="120307" y="0"/>
                  </a:lnTo>
                  <a:close/>
                </a:path>
                <a:path w="233044" h="255905">
                  <a:moveTo>
                    <a:pt x="204774" y="183413"/>
                  </a:moveTo>
                  <a:lnTo>
                    <a:pt x="162701" y="193108"/>
                  </a:lnTo>
                  <a:lnTo>
                    <a:pt x="146443" y="193941"/>
                  </a:lnTo>
                  <a:lnTo>
                    <a:pt x="207052" y="193941"/>
                  </a:lnTo>
                  <a:lnTo>
                    <a:pt x="204774" y="183413"/>
                  </a:lnTo>
                  <a:close/>
                </a:path>
                <a:path w="233044" h="255905">
                  <a:moveTo>
                    <a:pt x="216947" y="57137"/>
                  </a:moveTo>
                  <a:lnTo>
                    <a:pt x="118960" y="57137"/>
                  </a:lnTo>
                  <a:lnTo>
                    <a:pt x="137654" y="61634"/>
                  </a:lnTo>
                  <a:lnTo>
                    <a:pt x="149620" y="72653"/>
                  </a:lnTo>
                  <a:lnTo>
                    <a:pt x="155978" y="86487"/>
                  </a:lnTo>
                  <a:lnTo>
                    <a:pt x="157848" y="99428"/>
                  </a:lnTo>
                  <a:lnTo>
                    <a:pt x="229724" y="99428"/>
                  </a:lnTo>
                  <a:lnTo>
                    <a:pt x="226581" y="76182"/>
                  </a:lnTo>
                  <a:lnTo>
                    <a:pt x="216947" y="57137"/>
                  </a:lnTo>
                  <a:close/>
                </a:path>
              </a:pathLst>
            </a:custGeom>
            <a:solidFill>
              <a:srgbClr val="FFFFFF"/>
            </a:solidFill>
          </p:spPr>
          <p:txBody>
            <a:bodyPr wrap="square" lIns="0" tIns="0" rIns="0" bIns="0" rtlCol="0"/>
            <a:lstStyle/>
            <a:p>
              <a:endParaRPr sz="1350"/>
            </a:p>
          </p:txBody>
        </p:sp>
        <p:sp>
          <p:nvSpPr>
            <p:cNvPr id="61" name="object 61"/>
            <p:cNvSpPr/>
            <p:nvPr/>
          </p:nvSpPr>
          <p:spPr>
            <a:xfrm>
              <a:off x="1489310" y="1776574"/>
              <a:ext cx="61436" cy="248603"/>
            </a:xfrm>
            <a:custGeom>
              <a:avLst/>
              <a:gdLst/>
              <a:ahLst/>
              <a:cxnLst/>
              <a:rect l="l" t="t" r="r" b="b"/>
              <a:pathLst>
                <a:path w="81914" h="331469">
                  <a:moveTo>
                    <a:pt x="0" y="331330"/>
                  </a:moveTo>
                  <a:lnTo>
                    <a:pt x="81762" y="331330"/>
                  </a:lnTo>
                  <a:lnTo>
                    <a:pt x="81762" y="0"/>
                  </a:lnTo>
                  <a:lnTo>
                    <a:pt x="0" y="0"/>
                  </a:lnTo>
                  <a:lnTo>
                    <a:pt x="0" y="331330"/>
                  </a:lnTo>
                  <a:close/>
                </a:path>
              </a:pathLst>
            </a:custGeom>
            <a:solidFill>
              <a:srgbClr val="FFFFFF"/>
            </a:solidFill>
          </p:spPr>
          <p:txBody>
            <a:bodyPr wrap="square" lIns="0" tIns="0" rIns="0" bIns="0" rtlCol="0"/>
            <a:lstStyle/>
            <a:p>
              <a:endParaRPr sz="1350"/>
            </a:p>
          </p:txBody>
        </p:sp>
        <p:sp>
          <p:nvSpPr>
            <p:cNvPr id="62" name="object 62"/>
            <p:cNvSpPr/>
            <p:nvPr/>
          </p:nvSpPr>
          <p:spPr>
            <a:xfrm>
              <a:off x="1578264" y="1837648"/>
              <a:ext cx="190976" cy="191453"/>
            </a:xfrm>
            <a:custGeom>
              <a:avLst/>
              <a:gdLst/>
              <a:ahLst/>
              <a:cxnLst/>
              <a:rect l="l" t="t" r="r" b="b"/>
              <a:pathLst>
                <a:path w="254635" h="255269">
                  <a:moveTo>
                    <a:pt x="130301" y="0"/>
                  </a:moveTo>
                  <a:lnTo>
                    <a:pt x="80077" y="7710"/>
                  </a:lnTo>
                  <a:lnTo>
                    <a:pt x="43177" y="28303"/>
                  </a:lnTo>
                  <a:lnTo>
                    <a:pt x="18361" y="57969"/>
                  </a:lnTo>
                  <a:lnTo>
                    <a:pt x="0" y="129286"/>
                  </a:lnTo>
                  <a:lnTo>
                    <a:pt x="9293" y="180559"/>
                  </a:lnTo>
                  <a:lnTo>
                    <a:pt x="35305" y="220292"/>
                  </a:lnTo>
                  <a:lnTo>
                    <a:pt x="75234" y="245973"/>
                  </a:lnTo>
                  <a:lnTo>
                    <a:pt x="126276" y="255092"/>
                  </a:lnTo>
                  <a:lnTo>
                    <a:pt x="164126" y="250196"/>
                  </a:lnTo>
                  <a:lnTo>
                    <a:pt x="199022" y="235209"/>
                  </a:lnTo>
                  <a:lnTo>
                    <a:pt x="227828" y="209681"/>
                  </a:lnTo>
                  <a:lnTo>
                    <a:pt x="235988" y="194462"/>
                  </a:lnTo>
                  <a:lnTo>
                    <a:pt x="127355" y="194462"/>
                  </a:lnTo>
                  <a:lnTo>
                    <a:pt x="109291" y="189724"/>
                  </a:lnTo>
                  <a:lnTo>
                    <a:pt x="95416" y="176253"/>
                  </a:lnTo>
                  <a:lnTo>
                    <a:pt x="86516" y="155168"/>
                  </a:lnTo>
                  <a:lnTo>
                    <a:pt x="83375" y="127584"/>
                  </a:lnTo>
                  <a:lnTo>
                    <a:pt x="85710" y="103496"/>
                  </a:lnTo>
                  <a:lnTo>
                    <a:pt x="93294" y="82018"/>
                  </a:lnTo>
                  <a:lnTo>
                    <a:pt x="106992" y="66599"/>
                  </a:lnTo>
                  <a:lnTo>
                    <a:pt x="127673" y="60693"/>
                  </a:lnTo>
                  <a:lnTo>
                    <a:pt x="236622" y="60693"/>
                  </a:lnTo>
                  <a:lnTo>
                    <a:pt x="227220" y="42562"/>
                  </a:lnTo>
                  <a:lnTo>
                    <a:pt x="188824" y="12048"/>
                  </a:lnTo>
                  <a:lnTo>
                    <a:pt x="130301" y="0"/>
                  </a:lnTo>
                  <a:close/>
                </a:path>
                <a:path w="254635" h="255269">
                  <a:moveTo>
                    <a:pt x="236622" y="60693"/>
                  </a:moveTo>
                  <a:lnTo>
                    <a:pt x="127673" y="60693"/>
                  </a:lnTo>
                  <a:lnTo>
                    <a:pt x="147599" y="66770"/>
                  </a:lnTo>
                  <a:lnTo>
                    <a:pt x="160767" y="82443"/>
                  </a:lnTo>
                  <a:lnTo>
                    <a:pt x="168037" y="103871"/>
                  </a:lnTo>
                  <a:lnTo>
                    <a:pt x="170268" y="127215"/>
                  </a:lnTo>
                  <a:lnTo>
                    <a:pt x="167208" y="154948"/>
                  </a:lnTo>
                  <a:lnTo>
                    <a:pt x="158532" y="176150"/>
                  </a:lnTo>
                  <a:lnTo>
                    <a:pt x="144996" y="189696"/>
                  </a:lnTo>
                  <a:lnTo>
                    <a:pt x="127355" y="194462"/>
                  </a:lnTo>
                  <a:lnTo>
                    <a:pt x="235988" y="194462"/>
                  </a:lnTo>
                  <a:lnTo>
                    <a:pt x="247410" y="173160"/>
                  </a:lnTo>
                  <a:lnTo>
                    <a:pt x="254634" y="125196"/>
                  </a:lnTo>
                  <a:lnTo>
                    <a:pt x="248239" y="83094"/>
                  </a:lnTo>
                  <a:lnTo>
                    <a:pt x="236622" y="60693"/>
                  </a:lnTo>
                  <a:close/>
                </a:path>
              </a:pathLst>
            </a:custGeom>
            <a:solidFill>
              <a:srgbClr val="FFFFFF"/>
            </a:solidFill>
          </p:spPr>
          <p:txBody>
            <a:bodyPr wrap="square" lIns="0" tIns="0" rIns="0" bIns="0" rtlCol="0"/>
            <a:lstStyle/>
            <a:p>
              <a:endParaRPr sz="1350"/>
            </a:p>
          </p:txBody>
        </p:sp>
        <p:sp>
          <p:nvSpPr>
            <p:cNvPr id="63" name="object 63"/>
            <p:cNvSpPr/>
            <p:nvPr/>
          </p:nvSpPr>
          <p:spPr>
            <a:xfrm>
              <a:off x="1795930" y="1841687"/>
              <a:ext cx="61436" cy="183833"/>
            </a:xfrm>
            <a:custGeom>
              <a:avLst/>
              <a:gdLst/>
              <a:ahLst/>
              <a:cxnLst/>
              <a:rect l="l" t="t" r="r" b="b"/>
              <a:pathLst>
                <a:path w="81914" h="245110">
                  <a:moveTo>
                    <a:pt x="0" y="244513"/>
                  </a:moveTo>
                  <a:lnTo>
                    <a:pt x="81686" y="244513"/>
                  </a:lnTo>
                  <a:lnTo>
                    <a:pt x="81686" y="0"/>
                  </a:lnTo>
                  <a:lnTo>
                    <a:pt x="0" y="0"/>
                  </a:lnTo>
                  <a:lnTo>
                    <a:pt x="0" y="244513"/>
                  </a:lnTo>
                  <a:close/>
                </a:path>
              </a:pathLst>
            </a:custGeom>
            <a:solidFill>
              <a:srgbClr val="FFFFFF"/>
            </a:solidFill>
          </p:spPr>
          <p:txBody>
            <a:bodyPr wrap="square" lIns="0" tIns="0" rIns="0" bIns="0" rtlCol="0"/>
            <a:lstStyle/>
            <a:p>
              <a:endParaRPr sz="1350"/>
            </a:p>
          </p:txBody>
        </p:sp>
        <p:sp>
          <p:nvSpPr>
            <p:cNvPr id="64" name="object 64"/>
            <p:cNvSpPr/>
            <p:nvPr/>
          </p:nvSpPr>
          <p:spPr>
            <a:xfrm>
              <a:off x="1795930" y="1776632"/>
              <a:ext cx="61436" cy="47625"/>
            </a:xfrm>
            <a:custGeom>
              <a:avLst/>
              <a:gdLst/>
              <a:ahLst/>
              <a:cxnLst/>
              <a:rect l="l" t="t" r="r" b="b"/>
              <a:pathLst>
                <a:path w="81914" h="63500">
                  <a:moveTo>
                    <a:pt x="0" y="63487"/>
                  </a:moveTo>
                  <a:lnTo>
                    <a:pt x="81686" y="63487"/>
                  </a:lnTo>
                  <a:lnTo>
                    <a:pt x="81686" y="0"/>
                  </a:lnTo>
                  <a:lnTo>
                    <a:pt x="0" y="0"/>
                  </a:lnTo>
                  <a:lnTo>
                    <a:pt x="0" y="63487"/>
                  </a:lnTo>
                  <a:close/>
                </a:path>
              </a:pathLst>
            </a:custGeom>
            <a:solidFill>
              <a:srgbClr val="FFFFFF"/>
            </a:solidFill>
          </p:spPr>
          <p:txBody>
            <a:bodyPr wrap="square" lIns="0" tIns="0" rIns="0" bIns="0" rtlCol="0"/>
            <a:lstStyle/>
            <a:p>
              <a:endParaRPr sz="1350"/>
            </a:p>
          </p:txBody>
        </p:sp>
        <p:sp>
          <p:nvSpPr>
            <p:cNvPr id="65" name="object 65"/>
            <p:cNvSpPr/>
            <p:nvPr/>
          </p:nvSpPr>
          <p:spPr>
            <a:xfrm>
              <a:off x="1882206" y="1785023"/>
              <a:ext cx="129064" cy="243840"/>
            </a:xfrm>
            <a:custGeom>
              <a:avLst/>
              <a:gdLst/>
              <a:ahLst/>
              <a:cxnLst/>
              <a:rect l="l" t="t" r="r" b="b"/>
              <a:pathLst>
                <a:path w="172085" h="325119">
                  <a:moveTo>
                    <a:pt x="111531" y="136131"/>
                  </a:moveTo>
                  <a:lnTo>
                    <a:pt x="31457" y="136131"/>
                  </a:lnTo>
                  <a:lnTo>
                    <a:pt x="31457" y="236283"/>
                  </a:lnTo>
                  <a:lnTo>
                    <a:pt x="36291" y="273391"/>
                  </a:lnTo>
                  <a:lnTo>
                    <a:pt x="51239" y="301324"/>
                  </a:lnTo>
                  <a:lnTo>
                    <a:pt x="76972" y="318931"/>
                  </a:lnTo>
                  <a:lnTo>
                    <a:pt x="114160" y="325056"/>
                  </a:lnTo>
                  <a:lnTo>
                    <a:pt x="122450" y="324860"/>
                  </a:lnTo>
                  <a:lnTo>
                    <a:pt x="167906" y="318846"/>
                  </a:lnTo>
                  <a:lnTo>
                    <a:pt x="171958" y="317499"/>
                  </a:lnTo>
                  <a:lnTo>
                    <a:pt x="171827" y="301324"/>
                  </a:lnTo>
                  <a:lnTo>
                    <a:pt x="171388" y="257428"/>
                  </a:lnTo>
                  <a:lnTo>
                    <a:pt x="136779" y="257428"/>
                  </a:lnTo>
                  <a:lnTo>
                    <a:pt x="127050" y="256603"/>
                  </a:lnTo>
                  <a:lnTo>
                    <a:pt x="111531" y="222567"/>
                  </a:lnTo>
                  <a:lnTo>
                    <a:pt x="111531" y="136131"/>
                  </a:lnTo>
                  <a:close/>
                </a:path>
                <a:path w="172085" h="325119">
                  <a:moveTo>
                    <a:pt x="171348" y="253428"/>
                  </a:moveTo>
                  <a:lnTo>
                    <a:pt x="166789" y="254433"/>
                  </a:lnTo>
                  <a:lnTo>
                    <a:pt x="158891" y="255766"/>
                  </a:lnTo>
                  <a:lnTo>
                    <a:pt x="150233" y="256930"/>
                  </a:lnTo>
                  <a:lnTo>
                    <a:pt x="143395" y="257428"/>
                  </a:lnTo>
                  <a:lnTo>
                    <a:pt x="171388" y="257428"/>
                  </a:lnTo>
                  <a:lnTo>
                    <a:pt x="171348" y="253428"/>
                  </a:lnTo>
                  <a:close/>
                </a:path>
                <a:path w="172085" h="325119">
                  <a:moveTo>
                    <a:pt x="164325" y="75501"/>
                  </a:moveTo>
                  <a:lnTo>
                    <a:pt x="0" y="75501"/>
                  </a:lnTo>
                  <a:lnTo>
                    <a:pt x="0" y="136131"/>
                  </a:lnTo>
                  <a:lnTo>
                    <a:pt x="164325" y="136131"/>
                  </a:lnTo>
                  <a:lnTo>
                    <a:pt x="164325" y="75501"/>
                  </a:lnTo>
                  <a:close/>
                </a:path>
                <a:path w="172085" h="325119">
                  <a:moveTo>
                    <a:pt x="111531" y="0"/>
                  </a:moveTo>
                  <a:lnTo>
                    <a:pt x="31457" y="9004"/>
                  </a:lnTo>
                  <a:lnTo>
                    <a:pt x="31457" y="75501"/>
                  </a:lnTo>
                  <a:lnTo>
                    <a:pt x="111531" y="75501"/>
                  </a:lnTo>
                  <a:lnTo>
                    <a:pt x="111531" y="0"/>
                  </a:lnTo>
                  <a:close/>
                </a:path>
              </a:pathLst>
            </a:custGeom>
            <a:solidFill>
              <a:srgbClr val="FFFFFF"/>
            </a:solidFill>
          </p:spPr>
          <p:txBody>
            <a:bodyPr wrap="square" lIns="0" tIns="0" rIns="0" bIns="0" rtlCol="0"/>
            <a:lstStyle/>
            <a:p>
              <a:endParaRPr sz="1350"/>
            </a:p>
          </p:txBody>
        </p:sp>
        <p:sp>
          <p:nvSpPr>
            <p:cNvPr id="66" name="object 66"/>
            <p:cNvSpPr/>
            <p:nvPr/>
          </p:nvSpPr>
          <p:spPr>
            <a:xfrm>
              <a:off x="2024139" y="1785023"/>
              <a:ext cx="129064" cy="243840"/>
            </a:xfrm>
            <a:custGeom>
              <a:avLst/>
              <a:gdLst/>
              <a:ahLst/>
              <a:cxnLst/>
              <a:rect l="l" t="t" r="r" b="b"/>
              <a:pathLst>
                <a:path w="172085" h="325119">
                  <a:moveTo>
                    <a:pt x="111467" y="136131"/>
                  </a:moveTo>
                  <a:lnTo>
                    <a:pt x="31394" y="136131"/>
                  </a:lnTo>
                  <a:lnTo>
                    <a:pt x="31394" y="236283"/>
                  </a:lnTo>
                  <a:lnTo>
                    <a:pt x="36228" y="273391"/>
                  </a:lnTo>
                  <a:lnTo>
                    <a:pt x="51176" y="301324"/>
                  </a:lnTo>
                  <a:lnTo>
                    <a:pt x="76909" y="318931"/>
                  </a:lnTo>
                  <a:lnTo>
                    <a:pt x="114096" y="325056"/>
                  </a:lnTo>
                  <a:lnTo>
                    <a:pt x="122385" y="324860"/>
                  </a:lnTo>
                  <a:lnTo>
                    <a:pt x="167843" y="318846"/>
                  </a:lnTo>
                  <a:lnTo>
                    <a:pt x="171894" y="317499"/>
                  </a:lnTo>
                  <a:lnTo>
                    <a:pt x="171764" y="301324"/>
                  </a:lnTo>
                  <a:lnTo>
                    <a:pt x="171324" y="257428"/>
                  </a:lnTo>
                  <a:lnTo>
                    <a:pt x="136715" y="257428"/>
                  </a:lnTo>
                  <a:lnTo>
                    <a:pt x="126987" y="256603"/>
                  </a:lnTo>
                  <a:lnTo>
                    <a:pt x="111467" y="222567"/>
                  </a:lnTo>
                  <a:lnTo>
                    <a:pt x="111467" y="136131"/>
                  </a:lnTo>
                  <a:close/>
                </a:path>
                <a:path w="172085" h="325119">
                  <a:moveTo>
                    <a:pt x="171284" y="253428"/>
                  </a:moveTo>
                  <a:lnTo>
                    <a:pt x="166752" y="254433"/>
                  </a:lnTo>
                  <a:lnTo>
                    <a:pt x="158851" y="255766"/>
                  </a:lnTo>
                  <a:lnTo>
                    <a:pt x="150178" y="256930"/>
                  </a:lnTo>
                  <a:lnTo>
                    <a:pt x="143332" y="257428"/>
                  </a:lnTo>
                  <a:lnTo>
                    <a:pt x="171324" y="257428"/>
                  </a:lnTo>
                  <a:lnTo>
                    <a:pt x="171284" y="253428"/>
                  </a:lnTo>
                  <a:close/>
                </a:path>
                <a:path w="172085" h="325119">
                  <a:moveTo>
                    <a:pt x="164261" y="75501"/>
                  </a:moveTo>
                  <a:lnTo>
                    <a:pt x="0" y="75501"/>
                  </a:lnTo>
                  <a:lnTo>
                    <a:pt x="0" y="136131"/>
                  </a:lnTo>
                  <a:lnTo>
                    <a:pt x="164261" y="136131"/>
                  </a:lnTo>
                  <a:lnTo>
                    <a:pt x="164261" y="75501"/>
                  </a:lnTo>
                  <a:close/>
                </a:path>
                <a:path w="172085" h="325119">
                  <a:moveTo>
                    <a:pt x="111467" y="0"/>
                  </a:moveTo>
                  <a:lnTo>
                    <a:pt x="31394" y="9004"/>
                  </a:lnTo>
                  <a:lnTo>
                    <a:pt x="31394" y="75501"/>
                  </a:lnTo>
                  <a:lnTo>
                    <a:pt x="111467" y="75501"/>
                  </a:lnTo>
                  <a:lnTo>
                    <a:pt x="111467" y="0"/>
                  </a:lnTo>
                  <a:close/>
                </a:path>
              </a:pathLst>
            </a:custGeom>
            <a:solidFill>
              <a:srgbClr val="FFFFFF"/>
            </a:solidFill>
          </p:spPr>
          <p:txBody>
            <a:bodyPr wrap="square" lIns="0" tIns="0" rIns="0" bIns="0" rtlCol="0"/>
            <a:lstStyle/>
            <a:p>
              <a:endParaRPr sz="1350"/>
            </a:p>
          </p:txBody>
        </p:sp>
        <p:sp>
          <p:nvSpPr>
            <p:cNvPr id="67" name="object 67"/>
            <p:cNvSpPr/>
            <p:nvPr/>
          </p:nvSpPr>
          <p:spPr>
            <a:xfrm>
              <a:off x="2359038" y="1961217"/>
              <a:ext cx="68104" cy="68104"/>
            </a:xfrm>
            <a:custGeom>
              <a:avLst/>
              <a:gdLst/>
              <a:ahLst/>
              <a:cxnLst/>
              <a:rect l="l" t="t" r="r" b="b"/>
              <a:pathLst>
                <a:path w="90805" h="90805">
                  <a:moveTo>
                    <a:pt x="45161" y="0"/>
                  </a:moveTo>
                  <a:lnTo>
                    <a:pt x="27598" y="3543"/>
                  </a:lnTo>
                  <a:lnTo>
                    <a:pt x="13241" y="13215"/>
                  </a:lnTo>
                  <a:lnTo>
                    <a:pt x="3554" y="27576"/>
                  </a:lnTo>
                  <a:lnTo>
                    <a:pt x="0" y="45186"/>
                  </a:lnTo>
                  <a:lnTo>
                    <a:pt x="3554" y="62805"/>
                  </a:lnTo>
                  <a:lnTo>
                    <a:pt x="13241" y="77174"/>
                  </a:lnTo>
                  <a:lnTo>
                    <a:pt x="27598" y="86852"/>
                  </a:lnTo>
                  <a:lnTo>
                    <a:pt x="45161" y="90398"/>
                  </a:lnTo>
                  <a:lnTo>
                    <a:pt x="62810" y="86852"/>
                  </a:lnTo>
                  <a:lnTo>
                    <a:pt x="77208" y="77174"/>
                  </a:lnTo>
                  <a:lnTo>
                    <a:pt x="86907" y="62805"/>
                  </a:lnTo>
                  <a:lnTo>
                    <a:pt x="90462" y="45186"/>
                  </a:lnTo>
                  <a:lnTo>
                    <a:pt x="86907" y="27576"/>
                  </a:lnTo>
                  <a:lnTo>
                    <a:pt x="77208" y="13215"/>
                  </a:lnTo>
                  <a:lnTo>
                    <a:pt x="62810" y="3543"/>
                  </a:lnTo>
                  <a:lnTo>
                    <a:pt x="45161" y="0"/>
                  </a:lnTo>
                  <a:close/>
                </a:path>
              </a:pathLst>
            </a:custGeom>
            <a:solidFill>
              <a:srgbClr val="FFFFFF"/>
            </a:solidFill>
          </p:spPr>
          <p:txBody>
            <a:bodyPr wrap="square" lIns="0" tIns="0" rIns="0" bIns="0" rtlCol="0"/>
            <a:lstStyle/>
            <a:p>
              <a:endParaRPr sz="1350"/>
            </a:p>
          </p:txBody>
        </p:sp>
        <p:sp>
          <p:nvSpPr>
            <p:cNvPr id="68" name="object 68"/>
            <p:cNvSpPr/>
            <p:nvPr/>
          </p:nvSpPr>
          <p:spPr>
            <a:xfrm>
              <a:off x="1049731" y="1772478"/>
              <a:ext cx="219075" cy="252889"/>
            </a:xfrm>
            <a:custGeom>
              <a:avLst/>
              <a:gdLst/>
              <a:ahLst/>
              <a:cxnLst/>
              <a:rect l="l" t="t" r="r" b="b"/>
              <a:pathLst>
                <a:path w="292100" h="337185">
                  <a:moveTo>
                    <a:pt x="92925" y="0"/>
                  </a:moveTo>
                  <a:lnTo>
                    <a:pt x="69265" y="210"/>
                  </a:lnTo>
                  <a:lnTo>
                    <a:pt x="46310" y="877"/>
                  </a:lnTo>
                  <a:lnTo>
                    <a:pt x="23431" y="2052"/>
                  </a:lnTo>
                  <a:lnTo>
                    <a:pt x="0" y="3784"/>
                  </a:lnTo>
                  <a:lnTo>
                    <a:pt x="0" y="337121"/>
                  </a:lnTo>
                  <a:lnTo>
                    <a:pt x="98793" y="337121"/>
                  </a:lnTo>
                  <a:lnTo>
                    <a:pt x="106362" y="336943"/>
                  </a:lnTo>
                  <a:lnTo>
                    <a:pt x="169557" y="327953"/>
                  </a:lnTo>
                  <a:lnTo>
                    <a:pt x="215086" y="309414"/>
                  </a:lnTo>
                  <a:lnTo>
                    <a:pt x="249470" y="282636"/>
                  </a:lnTo>
                  <a:lnTo>
                    <a:pt x="257407" y="271500"/>
                  </a:lnTo>
                  <a:lnTo>
                    <a:pt x="80568" y="271500"/>
                  </a:lnTo>
                  <a:lnTo>
                    <a:pt x="80568" y="67881"/>
                  </a:lnTo>
                  <a:lnTo>
                    <a:pt x="87657" y="67344"/>
                  </a:lnTo>
                  <a:lnTo>
                    <a:pt x="95072" y="66932"/>
                  </a:lnTo>
                  <a:lnTo>
                    <a:pt x="102239" y="66667"/>
                  </a:lnTo>
                  <a:lnTo>
                    <a:pt x="108585" y="66573"/>
                  </a:lnTo>
                  <a:lnTo>
                    <a:pt x="259189" y="66573"/>
                  </a:lnTo>
                  <a:lnTo>
                    <a:pt x="239472" y="43775"/>
                  </a:lnTo>
                  <a:lnTo>
                    <a:pt x="200367" y="19694"/>
                  </a:lnTo>
                  <a:lnTo>
                    <a:pt x="151333" y="4983"/>
                  </a:lnTo>
                  <a:lnTo>
                    <a:pt x="92925" y="0"/>
                  </a:lnTo>
                  <a:close/>
                </a:path>
                <a:path w="292100" h="337185">
                  <a:moveTo>
                    <a:pt x="259189" y="66573"/>
                  </a:moveTo>
                  <a:lnTo>
                    <a:pt x="108585" y="66573"/>
                  </a:lnTo>
                  <a:lnTo>
                    <a:pt x="143971" y="72504"/>
                  </a:lnTo>
                  <a:lnTo>
                    <a:pt x="175485" y="90897"/>
                  </a:lnTo>
                  <a:lnTo>
                    <a:pt x="198089" y="122648"/>
                  </a:lnTo>
                  <a:lnTo>
                    <a:pt x="206743" y="168656"/>
                  </a:lnTo>
                  <a:lnTo>
                    <a:pt x="198669" y="215531"/>
                  </a:lnTo>
                  <a:lnTo>
                    <a:pt x="149350" y="264130"/>
                  </a:lnTo>
                  <a:lnTo>
                    <a:pt x="109804" y="271500"/>
                  </a:lnTo>
                  <a:lnTo>
                    <a:pt x="257407" y="271500"/>
                  </a:lnTo>
                  <a:lnTo>
                    <a:pt x="273300" y="249199"/>
                  </a:lnTo>
                  <a:lnTo>
                    <a:pt x="287165" y="210679"/>
                  </a:lnTo>
                  <a:lnTo>
                    <a:pt x="291655" y="168656"/>
                  </a:lnTo>
                  <a:lnTo>
                    <a:pt x="285672" y="118614"/>
                  </a:lnTo>
                  <a:lnTo>
                    <a:pt x="268092" y="76867"/>
                  </a:lnTo>
                  <a:lnTo>
                    <a:pt x="259189" y="66573"/>
                  </a:lnTo>
                  <a:close/>
                </a:path>
              </a:pathLst>
            </a:custGeom>
            <a:solidFill>
              <a:srgbClr val="FFFFFF"/>
            </a:solidFill>
          </p:spPr>
          <p:txBody>
            <a:bodyPr wrap="square" lIns="0" tIns="0" rIns="0" bIns="0" rtlCol="0"/>
            <a:lstStyle/>
            <a:p>
              <a:endParaRPr sz="1350"/>
            </a:p>
          </p:txBody>
        </p:sp>
        <p:sp>
          <p:nvSpPr>
            <p:cNvPr id="93" name="object 93"/>
            <p:cNvSpPr txBox="1"/>
            <p:nvPr/>
          </p:nvSpPr>
          <p:spPr>
            <a:xfrm>
              <a:off x="632095" y="2281352"/>
              <a:ext cx="2212658" cy="369332"/>
            </a:xfrm>
            <a:prstGeom prst="rect">
              <a:avLst/>
            </a:prstGeom>
          </p:spPr>
          <p:txBody>
            <a:bodyPr vert="horz" wrap="square" lIns="0" tIns="0" rIns="0" bIns="0" rtlCol="0">
              <a:spAutoFit/>
            </a:bodyPr>
            <a:lstStyle/>
            <a:p>
              <a:pPr marL="485775" marR="3810" indent="-476726"/>
              <a:r>
                <a:rPr sz="1200" spc="-26" dirty="0">
                  <a:solidFill>
                    <a:srgbClr val="FFFFFF"/>
                  </a:solidFill>
                  <a:latin typeface="Lucida Sans"/>
                  <a:cs typeface="Lucida Sans"/>
                </a:rPr>
                <a:t>2</a:t>
              </a:r>
              <a:r>
                <a:rPr sz="1013" spc="-39" baseline="33950" dirty="0">
                  <a:solidFill>
                    <a:srgbClr val="FFFFFF"/>
                  </a:solidFill>
                  <a:latin typeface="Lucida Sans"/>
                  <a:cs typeface="Lucida Sans"/>
                </a:rPr>
                <a:t>nd</a:t>
              </a:r>
              <a:r>
                <a:rPr sz="1013" spc="-140" baseline="33950" dirty="0">
                  <a:solidFill>
                    <a:srgbClr val="FFFFFF"/>
                  </a:solidFill>
                  <a:latin typeface="Lucida Sans"/>
                  <a:cs typeface="Lucida Sans"/>
                </a:rPr>
                <a:t> </a:t>
              </a:r>
              <a:r>
                <a:rPr sz="1200" dirty="0">
                  <a:solidFill>
                    <a:srgbClr val="FFFFFF"/>
                  </a:solidFill>
                  <a:latin typeface="Lucida Sans"/>
                  <a:cs typeface="Lucida Sans"/>
                </a:rPr>
                <a:t>Fastest</a:t>
              </a:r>
              <a:r>
                <a:rPr sz="1200" spc="-169" dirty="0">
                  <a:solidFill>
                    <a:srgbClr val="FFFFFF"/>
                  </a:solidFill>
                  <a:latin typeface="Lucida Sans"/>
                  <a:cs typeface="Lucida Sans"/>
                </a:rPr>
                <a:t> </a:t>
              </a:r>
              <a:r>
                <a:rPr sz="1200" spc="-41" dirty="0">
                  <a:solidFill>
                    <a:srgbClr val="FFFFFF"/>
                  </a:solidFill>
                  <a:latin typeface="Lucida Sans"/>
                  <a:cs typeface="Lucida Sans"/>
                </a:rPr>
                <a:t>Growing</a:t>
              </a:r>
              <a:r>
                <a:rPr sz="1200" spc="-169" dirty="0">
                  <a:solidFill>
                    <a:srgbClr val="FFFFFF"/>
                  </a:solidFill>
                  <a:latin typeface="Lucida Sans"/>
                  <a:cs typeface="Lucida Sans"/>
                </a:rPr>
                <a:t> </a:t>
              </a:r>
              <a:r>
                <a:rPr sz="1200" spc="-38" dirty="0">
                  <a:solidFill>
                    <a:srgbClr val="FFFFFF"/>
                  </a:solidFill>
                  <a:latin typeface="Lucida Sans"/>
                  <a:cs typeface="Lucida Sans"/>
                </a:rPr>
                <a:t>Technology  </a:t>
              </a:r>
              <a:r>
                <a:rPr sz="1200" spc="-60" dirty="0">
                  <a:solidFill>
                    <a:srgbClr val="FFFFFF"/>
                  </a:solidFill>
                  <a:latin typeface="Lucida Sans"/>
                  <a:cs typeface="Lucida Sans"/>
                </a:rPr>
                <a:t>Company </a:t>
              </a:r>
              <a:r>
                <a:rPr sz="1200" spc="-38" dirty="0">
                  <a:solidFill>
                    <a:srgbClr val="FFFFFF"/>
                  </a:solidFill>
                  <a:latin typeface="Lucida Sans"/>
                  <a:cs typeface="Lucida Sans"/>
                </a:rPr>
                <a:t>in</a:t>
              </a:r>
              <a:r>
                <a:rPr sz="1200" spc="-296" dirty="0">
                  <a:solidFill>
                    <a:srgbClr val="FFFFFF"/>
                  </a:solidFill>
                  <a:latin typeface="Lucida Sans"/>
                  <a:cs typeface="Lucida Sans"/>
                </a:rPr>
                <a:t> </a:t>
              </a:r>
              <a:r>
                <a:rPr sz="1200" spc="-30" dirty="0">
                  <a:solidFill>
                    <a:srgbClr val="FFFFFF"/>
                  </a:solidFill>
                  <a:latin typeface="Lucida Sans"/>
                  <a:cs typeface="Lucida Sans"/>
                </a:rPr>
                <a:t>Africa</a:t>
              </a:r>
              <a:endParaRPr sz="1200" dirty="0">
                <a:latin typeface="Lucida Sans"/>
                <a:cs typeface="Lucida Sans"/>
              </a:endParaRPr>
            </a:p>
          </p:txBody>
        </p:sp>
        <p:sp>
          <p:nvSpPr>
            <p:cNvPr id="94" name="object 94"/>
            <p:cNvSpPr txBox="1"/>
            <p:nvPr/>
          </p:nvSpPr>
          <p:spPr>
            <a:xfrm>
              <a:off x="3311909" y="2281352"/>
              <a:ext cx="2663190" cy="369332"/>
            </a:xfrm>
            <a:prstGeom prst="rect">
              <a:avLst/>
            </a:prstGeom>
          </p:spPr>
          <p:txBody>
            <a:bodyPr vert="horz" wrap="square" lIns="0" tIns="0" rIns="0" bIns="0" rtlCol="0">
              <a:spAutoFit/>
            </a:bodyPr>
            <a:lstStyle/>
            <a:p>
              <a:pPr marL="541496" marR="3810" indent="-532448"/>
              <a:r>
                <a:rPr sz="1200" spc="-34" dirty="0">
                  <a:solidFill>
                    <a:srgbClr val="FFFFFF"/>
                  </a:solidFill>
                  <a:latin typeface="Lucida Sans"/>
                  <a:cs typeface="Lucida Sans"/>
                </a:rPr>
                <a:t>Ranked</a:t>
              </a:r>
              <a:r>
                <a:rPr sz="1200" spc="-153" dirty="0">
                  <a:solidFill>
                    <a:srgbClr val="FFFFFF"/>
                  </a:solidFill>
                  <a:latin typeface="Lucida Sans"/>
                  <a:cs typeface="Lucida Sans"/>
                </a:rPr>
                <a:t> </a:t>
              </a:r>
              <a:r>
                <a:rPr sz="1200" spc="4" dirty="0">
                  <a:solidFill>
                    <a:srgbClr val="FFFFFF"/>
                  </a:solidFill>
                  <a:latin typeface="Lucida Sans"/>
                  <a:cs typeface="Lucida Sans"/>
                </a:rPr>
                <a:t>6</a:t>
              </a:r>
              <a:r>
                <a:rPr sz="1013" spc="5" baseline="33950" dirty="0">
                  <a:solidFill>
                    <a:srgbClr val="FFFFFF"/>
                  </a:solidFill>
                  <a:latin typeface="Lucida Sans"/>
                  <a:cs typeface="Lucida Sans"/>
                </a:rPr>
                <a:t>th</a:t>
              </a:r>
              <a:r>
                <a:rPr sz="1013" spc="-124" baseline="33950" dirty="0">
                  <a:solidFill>
                    <a:srgbClr val="FFFFFF"/>
                  </a:solidFill>
                  <a:latin typeface="Lucida Sans"/>
                  <a:cs typeface="Lucida Sans"/>
                </a:rPr>
                <a:t> </a:t>
              </a:r>
              <a:r>
                <a:rPr sz="1200" spc="-38" dirty="0">
                  <a:solidFill>
                    <a:srgbClr val="FFFFFF"/>
                  </a:solidFill>
                  <a:latin typeface="Lucida Sans"/>
                  <a:cs typeface="Lucida Sans"/>
                </a:rPr>
                <a:t>in</a:t>
              </a:r>
              <a:r>
                <a:rPr sz="1200" spc="-153" dirty="0">
                  <a:solidFill>
                    <a:srgbClr val="FFFFFF"/>
                  </a:solidFill>
                  <a:latin typeface="Lucida Sans"/>
                  <a:cs typeface="Lucida Sans"/>
                </a:rPr>
                <a:t> </a:t>
              </a:r>
              <a:r>
                <a:rPr sz="1200" spc="-34" dirty="0">
                  <a:solidFill>
                    <a:srgbClr val="FFFFFF"/>
                  </a:solidFill>
                  <a:latin typeface="Lucida Sans"/>
                  <a:cs typeface="Lucida Sans"/>
                </a:rPr>
                <a:t>KPMG</a:t>
              </a:r>
              <a:r>
                <a:rPr sz="1200" spc="-153" dirty="0">
                  <a:solidFill>
                    <a:srgbClr val="FFFFFF"/>
                  </a:solidFill>
                  <a:latin typeface="Lucida Sans"/>
                  <a:cs typeface="Lucida Sans"/>
                </a:rPr>
                <a:t> </a:t>
              </a:r>
              <a:r>
                <a:rPr sz="1200" spc="-83" dirty="0">
                  <a:solidFill>
                    <a:srgbClr val="FFFFFF"/>
                  </a:solidFill>
                  <a:latin typeface="Lucida Sans"/>
                  <a:cs typeface="Lucida Sans"/>
                </a:rPr>
                <a:t>Top</a:t>
              </a:r>
              <a:r>
                <a:rPr sz="1200" spc="-153" dirty="0">
                  <a:solidFill>
                    <a:srgbClr val="FFFFFF"/>
                  </a:solidFill>
                  <a:latin typeface="Lucida Sans"/>
                  <a:cs typeface="Lucida Sans"/>
                </a:rPr>
                <a:t> </a:t>
              </a:r>
              <a:r>
                <a:rPr sz="1200" spc="-26" dirty="0">
                  <a:solidFill>
                    <a:srgbClr val="FFFFFF"/>
                  </a:solidFill>
                  <a:latin typeface="Lucida Sans"/>
                  <a:cs typeface="Lucida Sans"/>
                </a:rPr>
                <a:t>100</a:t>
              </a:r>
              <a:r>
                <a:rPr sz="1200" spc="-153" dirty="0">
                  <a:solidFill>
                    <a:srgbClr val="FFFFFF"/>
                  </a:solidFill>
                  <a:latin typeface="Lucida Sans"/>
                  <a:cs typeface="Lucida Sans"/>
                </a:rPr>
                <a:t> </a:t>
              </a:r>
              <a:r>
                <a:rPr sz="1200" spc="-26" dirty="0">
                  <a:solidFill>
                    <a:srgbClr val="FFFFFF"/>
                  </a:solidFill>
                  <a:latin typeface="Lucida Sans"/>
                  <a:cs typeface="Lucida Sans"/>
                </a:rPr>
                <a:t>Mid-Sized  </a:t>
              </a:r>
              <a:r>
                <a:rPr sz="1200" spc="-53" dirty="0">
                  <a:solidFill>
                    <a:srgbClr val="FFFFFF"/>
                  </a:solidFill>
                  <a:latin typeface="Lucida Sans"/>
                  <a:cs typeface="Lucida Sans"/>
                </a:rPr>
                <a:t>Companies</a:t>
              </a:r>
              <a:r>
                <a:rPr sz="1200" spc="-184" dirty="0">
                  <a:solidFill>
                    <a:srgbClr val="FFFFFF"/>
                  </a:solidFill>
                  <a:latin typeface="Lucida Sans"/>
                  <a:cs typeface="Lucida Sans"/>
                </a:rPr>
                <a:t> </a:t>
              </a:r>
              <a:r>
                <a:rPr sz="1200" spc="-38" dirty="0">
                  <a:solidFill>
                    <a:srgbClr val="FFFFFF"/>
                  </a:solidFill>
                  <a:latin typeface="Lucida Sans"/>
                  <a:cs typeface="Lucida Sans"/>
                </a:rPr>
                <a:t>in</a:t>
              </a:r>
              <a:r>
                <a:rPr sz="1200" spc="-184" dirty="0">
                  <a:solidFill>
                    <a:srgbClr val="FFFFFF"/>
                  </a:solidFill>
                  <a:latin typeface="Lucida Sans"/>
                  <a:cs typeface="Lucida Sans"/>
                </a:rPr>
                <a:t> </a:t>
              </a:r>
              <a:r>
                <a:rPr sz="1200" spc="-41" dirty="0">
                  <a:solidFill>
                    <a:srgbClr val="FFFFFF"/>
                  </a:solidFill>
                  <a:latin typeface="Lucida Sans"/>
                  <a:cs typeface="Lucida Sans"/>
                </a:rPr>
                <a:t>Tanzania</a:t>
              </a:r>
              <a:endParaRPr sz="1200">
                <a:latin typeface="Lucida Sans"/>
                <a:cs typeface="Lucida Sans"/>
              </a:endParaRPr>
            </a:p>
          </p:txBody>
        </p:sp>
        <p:sp>
          <p:nvSpPr>
            <p:cNvPr id="95" name="object 95"/>
            <p:cNvSpPr txBox="1"/>
            <p:nvPr/>
          </p:nvSpPr>
          <p:spPr>
            <a:xfrm>
              <a:off x="6457236" y="2281352"/>
              <a:ext cx="2182654" cy="369332"/>
            </a:xfrm>
            <a:prstGeom prst="rect">
              <a:avLst/>
            </a:prstGeom>
          </p:spPr>
          <p:txBody>
            <a:bodyPr vert="horz" wrap="square" lIns="0" tIns="0" rIns="0" bIns="0" rtlCol="0">
              <a:spAutoFit/>
            </a:bodyPr>
            <a:lstStyle/>
            <a:p>
              <a:pPr marL="471011" marR="3810" indent="-461963"/>
              <a:r>
                <a:rPr sz="1200" spc="-38" dirty="0">
                  <a:solidFill>
                    <a:srgbClr val="FFFFFF"/>
                  </a:solidFill>
                  <a:latin typeface="Lucida Sans"/>
                  <a:cs typeface="Lucida Sans"/>
                </a:rPr>
                <a:t>Appraised</a:t>
              </a:r>
              <a:r>
                <a:rPr sz="1200" spc="-165" dirty="0">
                  <a:solidFill>
                    <a:srgbClr val="FFFFFF"/>
                  </a:solidFill>
                  <a:latin typeface="Lucida Sans"/>
                  <a:cs typeface="Lucida Sans"/>
                </a:rPr>
                <a:t> </a:t>
              </a:r>
              <a:r>
                <a:rPr sz="1200" dirty="0">
                  <a:solidFill>
                    <a:srgbClr val="FFFFFF"/>
                  </a:solidFill>
                  <a:latin typeface="Lucida Sans"/>
                  <a:cs typeface="Lucida Sans"/>
                </a:rPr>
                <a:t>at</a:t>
              </a:r>
              <a:r>
                <a:rPr sz="1200" spc="-165" dirty="0">
                  <a:solidFill>
                    <a:srgbClr val="FFFFFF"/>
                  </a:solidFill>
                  <a:latin typeface="Lucida Sans"/>
                  <a:cs typeface="Lucida Sans"/>
                </a:rPr>
                <a:t> </a:t>
              </a:r>
              <a:r>
                <a:rPr sz="1200" spc="-79" dirty="0">
                  <a:solidFill>
                    <a:srgbClr val="FFFFFF"/>
                  </a:solidFill>
                  <a:latin typeface="Lucida Sans"/>
                  <a:cs typeface="Lucida Sans"/>
                </a:rPr>
                <a:t>CMMI</a:t>
              </a:r>
              <a:r>
                <a:rPr sz="1200" spc="-165" dirty="0">
                  <a:solidFill>
                    <a:srgbClr val="FFFFFF"/>
                  </a:solidFill>
                  <a:latin typeface="Lucida Sans"/>
                  <a:cs typeface="Lucida Sans"/>
                </a:rPr>
                <a:t> </a:t>
              </a:r>
              <a:r>
                <a:rPr sz="1200" spc="-41" dirty="0">
                  <a:solidFill>
                    <a:srgbClr val="FFFFFF"/>
                  </a:solidFill>
                  <a:latin typeface="Lucida Sans"/>
                  <a:cs typeface="Lucida Sans"/>
                </a:rPr>
                <a:t>L5.</a:t>
              </a:r>
              <a:r>
                <a:rPr sz="1200" spc="-165" dirty="0">
                  <a:solidFill>
                    <a:srgbClr val="FFFFFF"/>
                  </a:solidFill>
                  <a:latin typeface="Lucida Sans"/>
                  <a:cs typeface="Lucida Sans"/>
                </a:rPr>
                <a:t> </a:t>
              </a:r>
              <a:r>
                <a:rPr sz="1200" spc="-11" dirty="0">
                  <a:solidFill>
                    <a:srgbClr val="FFFFFF"/>
                  </a:solidFill>
                  <a:latin typeface="Lucida Sans"/>
                  <a:cs typeface="Lucida Sans"/>
                </a:rPr>
                <a:t>The</a:t>
              </a:r>
              <a:r>
                <a:rPr sz="1200" spc="-165" dirty="0">
                  <a:solidFill>
                    <a:srgbClr val="FFFFFF"/>
                  </a:solidFill>
                  <a:latin typeface="Lucida Sans"/>
                  <a:cs typeface="Lucida Sans"/>
                </a:rPr>
                <a:t> </a:t>
              </a:r>
              <a:r>
                <a:rPr sz="1200" spc="-41" dirty="0">
                  <a:solidFill>
                    <a:srgbClr val="FFFFFF"/>
                  </a:solidFill>
                  <a:latin typeface="Lucida Sans"/>
                  <a:cs typeface="Lucida Sans"/>
                </a:rPr>
                <a:t>Only  </a:t>
              </a:r>
              <a:r>
                <a:rPr sz="1200" spc="-60" dirty="0">
                  <a:solidFill>
                    <a:srgbClr val="FFFFFF"/>
                  </a:solidFill>
                  <a:latin typeface="Lucida Sans"/>
                  <a:cs typeface="Lucida Sans"/>
                </a:rPr>
                <a:t>Company </a:t>
              </a:r>
              <a:r>
                <a:rPr sz="1200" spc="-38" dirty="0">
                  <a:solidFill>
                    <a:srgbClr val="FFFFFF"/>
                  </a:solidFill>
                  <a:latin typeface="Lucida Sans"/>
                  <a:cs typeface="Lucida Sans"/>
                </a:rPr>
                <a:t>in</a:t>
              </a:r>
              <a:r>
                <a:rPr sz="1200" spc="-296" dirty="0">
                  <a:solidFill>
                    <a:srgbClr val="FFFFFF"/>
                  </a:solidFill>
                  <a:latin typeface="Lucida Sans"/>
                  <a:cs typeface="Lucida Sans"/>
                </a:rPr>
                <a:t> </a:t>
              </a:r>
              <a:r>
                <a:rPr sz="1200" spc="-30" dirty="0">
                  <a:solidFill>
                    <a:srgbClr val="FFFFFF"/>
                  </a:solidFill>
                  <a:latin typeface="Lucida Sans"/>
                  <a:cs typeface="Lucida Sans"/>
                </a:rPr>
                <a:t>Africa</a:t>
              </a:r>
              <a:endParaRPr sz="1200">
                <a:latin typeface="Lucida Sans"/>
                <a:cs typeface="Lucida Sans"/>
              </a:endParaRPr>
            </a:p>
          </p:txBody>
        </p:sp>
        <p:sp>
          <p:nvSpPr>
            <p:cNvPr id="96" name="object 96"/>
            <p:cNvSpPr txBox="1"/>
            <p:nvPr/>
          </p:nvSpPr>
          <p:spPr>
            <a:xfrm>
              <a:off x="9053836" y="2281351"/>
              <a:ext cx="2799874" cy="369332"/>
            </a:xfrm>
            <a:prstGeom prst="rect">
              <a:avLst/>
            </a:prstGeom>
          </p:spPr>
          <p:txBody>
            <a:bodyPr vert="horz" wrap="square" lIns="0" tIns="0" rIns="0" bIns="0" rtlCol="0">
              <a:spAutoFit/>
            </a:bodyPr>
            <a:lstStyle/>
            <a:p>
              <a:pPr marL="1244441" marR="3810" indent="-1235392"/>
              <a:r>
                <a:rPr sz="1200" spc="-11" dirty="0">
                  <a:solidFill>
                    <a:srgbClr val="FFFFFF"/>
                  </a:solidFill>
                  <a:latin typeface="Lucida Sans"/>
                  <a:cs typeface="Lucida Sans"/>
                </a:rPr>
                <a:t>Winner</a:t>
              </a:r>
              <a:r>
                <a:rPr sz="1200" spc="-158" dirty="0">
                  <a:solidFill>
                    <a:srgbClr val="FFFFFF"/>
                  </a:solidFill>
                  <a:latin typeface="Lucida Sans"/>
                  <a:cs typeface="Lucida Sans"/>
                </a:rPr>
                <a:t> </a:t>
              </a:r>
              <a:r>
                <a:rPr sz="1200" spc="83" dirty="0">
                  <a:solidFill>
                    <a:srgbClr val="FFFFFF"/>
                  </a:solidFill>
                  <a:latin typeface="Lucida Sans"/>
                  <a:cs typeface="Lucida Sans"/>
                </a:rPr>
                <a:t>-</a:t>
              </a:r>
              <a:r>
                <a:rPr sz="1200" spc="-158" dirty="0">
                  <a:solidFill>
                    <a:srgbClr val="FFFFFF"/>
                  </a:solidFill>
                  <a:latin typeface="Lucida Sans"/>
                  <a:cs typeface="Lucida Sans"/>
                </a:rPr>
                <a:t> </a:t>
              </a:r>
              <a:r>
                <a:rPr sz="1200" spc="8" dirty="0">
                  <a:solidFill>
                    <a:srgbClr val="FFFFFF"/>
                  </a:solidFill>
                  <a:latin typeface="Lucida Sans"/>
                  <a:cs typeface="Lucida Sans"/>
                </a:rPr>
                <a:t>East</a:t>
              </a:r>
              <a:r>
                <a:rPr sz="1200" spc="-158" dirty="0">
                  <a:solidFill>
                    <a:srgbClr val="FFFFFF"/>
                  </a:solidFill>
                  <a:latin typeface="Lucida Sans"/>
                  <a:cs typeface="Lucida Sans"/>
                </a:rPr>
                <a:t> </a:t>
              </a:r>
              <a:r>
                <a:rPr sz="1200" spc="-30" dirty="0">
                  <a:solidFill>
                    <a:srgbClr val="FFFFFF"/>
                  </a:solidFill>
                  <a:latin typeface="Lucida Sans"/>
                  <a:cs typeface="Lucida Sans"/>
                </a:rPr>
                <a:t>Africa</a:t>
              </a:r>
              <a:r>
                <a:rPr sz="1200" spc="-158" dirty="0">
                  <a:solidFill>
                    <a:srgbClr val="FFFFFF"/>
                  </a:solidFill>
                  <a:latin typeface="Lucida Sans"/>
                  <a:cs typeface="Lucida Sans"/>
                </a:rPr>
                <a:t> </a:t>
              </a:r>
              <a:r>
                <a:rPr sz="1200" spc="-15" dirty="0">
                  <a:solidFill>
                    <a:srgbClr val="FFFFFF"/>
                  </a:solidFill>
                  <a:latin typeface="Lucida Sans"/>
                  <a:cs typeface="Lucida Sans"/>
                </a:rPr>
                <a:t>Entrepreneur</a:t>
              </a:r>
              <a:r>
                <a:rPr sz="1200" spc="-158" dirty="0">
                  <a:solidFill>
                    <a:srgbClr val="FFFFFF"/>
                  </a:solidFill>
                  <a:latin typeface="Lucida Sans"/>
                  <a:cs typeface="Lucida Sans"/>
                </a:rPr>
                <a:t> </a:t>
              </a:r>
              <a:r>
                <a:rPr sz="1200" spc="-15" dirty="0">
                  <a:solidFill>
                    <a:srgbClr val="FFFFFF"/>
                  </a:solidFill>
                  <a:latin typeface="Lucida Sans"/>
                  <a:cs typeface="Lucida Sans"/>
                </a:rPr>
                <a:t>of</a:t>
              </a:r>
              <a:r>
                <a:rPr sz="1200" spc="-158" dirty="0">
                  <a:solidFill>
                    <a:srgbClr val="FFFFFF"/>
                  </a:solidFill>
                  <a:latin typeface="Lucida Sans"/>
                  <a:cs typeface="Lucida Sans"/>
                </a:rPr>
                <a:t> </a:t>
              </a:r>
              <a:r>
                <a:rPr sz="1200" spc="8" dirty="0">
                  <a:solidFill>
                    <a:srgbClr val="FFFFFF"/>
                  </a:solidFill>
                  <a:latin typeface="Lucida Sans"/>
                  <a:cs typeface="Lucida Sans"/>
                </a:rPr>
                <a:t>the  </a:t>
              </a:r>
              <a:r>
                <a:rPr sz="1200" spc="-34" dirty="0">
                  <a:solidFill>
                    <a:srgbClr val="FFFFFF"/>
                  </a:solidFill>
                  <a:latin typeface="Lucida Sans"/>
                  <a:cs typeface="Lucida Sans"/>
                </a:rPr>
                <a:t>Year</a:t>
              </a:r>
              <a:endParaRPr sz="1200">
                <a:latin typeface="Lucida Sans"/>
                <a:cs typeface="Lucida Sans"/>
              </a:endParaRPr>
            </a:p>
          </p:txBody>
        </p:sp>
      </p:grpSp>
      <p:pic>
        <p:nvPicPr>
          <p:cNvPr id="100" name="Picture 99"/>
          <p:cNvPicPr>
            <a:picLocks noChangeAspect="1"/>
          </p:cNvPicPr>
          <p:nvPr/>
        </p:nvPicPr>
        <p:blipFill>
          <a:blip r:embed="rId4"/>
          <a:stretch>
            <a:fillRect/>
          </a:stretch>
        </p:blipFill>
        <p:spPr>
          <a:xfrm>
            <a:off x="2005332" y="99101"/>
            <a:ext cx="3138016" cy="82202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a:extLst>
              <a:ext uri="{FF2B5EF4-FFF2-40B4-BE49-F238E27FC236}">
                <a16:creationId xmlns:a16="http://schemas.microsoft.com/office/drawing/2014/main" id="{069CAB0D-4894-4F8A-A68D-B45BD4A5CDA5}"/>
              </a:ext>
            </a:extLst>
          </p:cNvPr>
          <p:cNvGrpSpPr/>
          <p:nvPr/>
        </p:nvGrpSpPr>
        <p:grpSpPr>
          <a:xfrm>
            <a:off x="10345870" y="235758"/>
            <a:ext cx="1645502" cy="456446"/>
            <a:chOff x="332012" y="342901"/>
            <a:chExt cx="1645502" cy="456446"/>
          </a:xfrm>
        </p:grpSpPr>
        <p:sp>
          <p:nvSpPr>
            <p:cNvPr id="2" name="object 2"/>
            <p:cNvSpPr/>
            <p:nvPr/>
          </p:nvSpPr>
          <p:spPr>
            <a:xfrm>
              <a:off x="332012" y="342901"/>
              <a:ext cx="962958" cy="313496"/>
            </a:xfrm>
            <a:prstGeom prst="rect">
              <a:avLst/>
            </a:prstGeom>
            <a:blipFill>
              <a:blip r:embed="rId2" cstate="print"/>
              <a:stretch>
                <a:fillRect/>
              </a:stretch>
            </a:blipFill>
          </p:spPr>
          <p:txBody>
            <a:bodyPr wrap="square" lIns="0" tIns="0" rIns="0" bIns="0" rtlCol="0"/>
            <a:lstStyle/>
            <a:p>
              <a:endParaRPr sz="1350"/>
            </a:p>
          </p:txBody>
        </p:sp>
        <p:sp>
          <p:nvSpPr>
            <p:cNvPr id="3" name="object 3"/>
            <p:cNvSpPr/>
            <p:nvPr/>
          </p:nvSpPr>
          <p:spPr>
            <a:xfrm>
              <a:off x="1374625" y="495309"/>
              <a:ext cx="109538" cy="158591"/>
            </a:xfrm>
            <a:custGeom>
              <a:avLst/>
              <a:gdLst/>
              <a:ahLst/>
              <a:cxnLst/>
              <a:rect l="l" t="t" r="r" b="b"/>
              <a:pathLst>
                <a:path w="146050" h="211455">
                  <a:moveTo>
                    <a:pt x="62564" y="0"/>
                  </a:moveTo>
                  <a:lnTo>
                    <a:pt x="8652" y="0"/>
                  </a:lnTo>
                  <a:lnTo>
                    <a:pt x="5833" y="1066"/>
                  </a:lnTo>
                  <a:lnTo>
                    <a:pt x="3399" y="3251"/>
                  </a:lnTo>
                  <a:lnTo>
                    <a:pt x="1159" y="5295"/>
                  </a:lnTo>
                  <a:lnTo>
                    <a:pt x="0" y="8712"/>
                  </a:lnTo>
                  <a:lnTo>
                    <a:pt x="68" y="202526"/>
                  </a:lnTo>
                  <a:lnTo>
                    <a:pt x="1159" y="205739"/>
                  </a:lnTo>
                  <a:lnTo>
                    <a:pt x="3496" y="207873"/>
                  </a:lnTo>
                  <a:lnTo>
                    <a:pt x="5833" y="209956"/>
                  </a:lnTo>
                  <a:lnTo>
                    <a:pt x="8652" y="211035"/>
                  </a:lnTo>
                  <a:lnTo>
                    <a:pt x="73562" y="211035"/>
                  </a:lnTo>
                  <a:lnTo>
                    <a:pt x="111814" y="202526"/>
                  </a:lnTo>
                  <a:lnTo>
                    <a:pt x="138545" y="178244"/>
                  </a:lnTo>
                  <a:lnTo>
                    <a:pt x="40047" y="178244"/>
                  </a:lnTo>
                  <a:lnTo>
                    <a:pt x="40047" y="118236"/>
                  </a:lnTo>
                  <a:lnTo>
                    <a:pt x="137818" y="118236"/>
                  </a:lnTo>
                  <a:lnTo>
                    <a:pt x="137443" y="117576"/>
                  </a:lnTo>
                  <a:lnTo>
                    <a:pt x="133887" y="113283"/>
                  </a:lnTo>
                  <a:lnTo>
                    <a:pt x="130344" y="108965"/>
                  </a:lnTo>
                  <a:lnTo>
                    <a:pt x="105579" y="97066"/>
                  </a:lnTo>
                  <a:lnTo>
                    <a:pt x="110024" y="95288"/>
                  </a:lnTo>
                  <a:lnTo>
                    <a:pt x="113961" y="93027"/>
                  </a:lnTo>
                  <a:lnTo>
                    <a:pt x="117466" y="90195"/>
                  </a:lnTo>
                  <a:lnTo>
                    <a:pt x="120908" y="87363"/>
                  </a:lnTo>
                  <a:lnTo>
                    <a:pt x="121304" y="86918"/>
                  </a:lnTo>
                  <a:lnTo>
                    <a:pt x="40047" y="86918"/>
                  </a:lnTo>
                  <a:lnTo>
                    <a:pt x="40047" y="32105"/>
                  </a:lnTo>
                  <a:lnTo>
                    <a:pt x="129892" y="32105"/>
                  </a:lnTo>
                  <a:lnTo>
                    <a:pt x="125772" y="23101"/>
                  </a:lnTo>
                  <a:lnTo>
                    <a:pt x="87081" y="1827"/>
                  </a:lnTo>
                  <a:lnTo>
                    <a:pt x="71443" y="202"/>
                  </a:lnTo>
                  <a:lnTo>
                    <a:pt x="62564" y="0"/>
                  </a:lnTo>
                  <a:close/>
                </a:path>
                <a:path w="146050" h="211455">
                  <a:moveTo>
                    <a:pt x="137818" y="118236"/>
                  </a:moveTo>
                  <a:lnTo>
                    <a:pt x="71720" y="118236"/>
                  </a:lnTo>
                  <a:lnTo>
                    <a:pt x="77791" y="118948"/>
                  </a:lnTo>
                  <a:lnTo>
                    <a:pt x="87100" y="121754"/>
                  </a:lnTo>
                  <a:lnTo>
                    <a:pt x="103077" y="144335"/>
                  </a:lnTo>
                  <a:lnTo>
                    <a:pt x="103077" y="153898"/>
                  </a:lnTo>
                  <a:lnTo>
                    <a:pt x="83912" y="176352"/>
                  </a:lnTo>
                  <a:lnTo>
                    <a:pt x="80039" y="177634"/>
                  </a:lnTo>
                  <a:lnTo>
                    <a:pt x="75226" y="178244"/>
                  </a:lnTo>
                  <a:lnTo>
                    <a:pt x="138545" y="178244"/>
                  </a:lnTo>
                  <a:lnTo>
                    <a:pt x="140554" y="174243"/>
                  </a:lnTo>
                  <a:lnTo>
                    <a:pt x="144504" y="162051"/>
                  </a:lnTo>
                  <a:lnTo>
                    <a:pt x="145482" y="155244"/>
                  </a:lnTo>
                  <a:lnTo>
                    <a:pt x="145375" y="139941"/>
                  </a:lnTo>
                  <a:lnTo>
                    <a:pt x="144428" y="134111"/>
                  </a:lnTo>
                  <a:lnTo>
                    <a:pt x="140288" y="122580"/>
                  </a:lnTo>
                  <a:lnTo>
                    <a:pt x="137818" y="118236"/>
                  </a:lnTo>
                  <a:close/>
                </a:path>
                <a:path w="146050" h="211455">
                  <a:moveTo>
                    <a:pt x="129892" y="32105"/>
                  </a:moveTo>
                  <a:lnTo>
                    <a:pt x="66996" y="32105"/>
                  </a:lnTo>
                  <a:lnTo>
                    <a:pt x="72076" y="32740"/>
                  </a:lnTo>
                  <a:lnTo>
                    <a:pt x="79620" y="35115"/>
                  </a:lnTo>
                  <a:lnTo>
                    <a:pt x="92650" y="54622"/>
                  </a:lnTo>
                  <a:lnTo>
                    <a:pt x="92650" y="62674"/>
                  </a:lnTo>
                  <a:lnTo>
                    <a:pt x="68749" y="86918"/>
                  </a:lnTo>
                  <a:lnTo>
                    <a:pt x="121304" y="86918"/>
                  </a:lnTo>
                  <a:lnTo>
                    <a:pt x="131614" y="68084"/>
                  </a:lnTo>
                  <a:lnTo>
                    <a:pt x="132884" y="63588"/>
                  </a:lnTo>
                  <a:lnTo>
                    <a:pt x="133505" y="58864"/>
                  </a:lnTo>
                  <a:lnTo>
                    <a:pt x="133433" y="44081"/>
                  </a:lnTo>
                  <a:lnTo>
                    <a:pt x="131944" y="36588"/>
                  </a:lnTo>
                  <a:lnTo>
                    <a:pt x="129892" y="32105"/>
                  </a:lnTo>
                  <a:close/>
                </a:path>
              </a:pathLst>
            </a:custGeom>
            <a:solidFill>
              <a:srgbClr val="F5821F"/>
            </a:solidFill>
          </p:spPr>
          <p:txBody>
            <a:bodyPr wrap="square" lIns="0" tIns="0" rIns="0" bIns="0" rtlCol="0"/>
            <a:lstStyle/>
            <a:p>
              <a:endParaRPr sz="1350"/>
            </a:p>
          </p:txBody>
        </p:sp>
        <p:sp>
          <p:nvSpPr>
            <p:cNvPr id="4" name="object 4"/>
            <p:cNvSpPr/>
            <p:nvPr/>
          </p:nvSpPr>
          <p:spPr>
            <a:xfrm>
              <a:off x="1508313" y="495309"/>
              <a:ext cx="111919" cy="159068"/>
            </a:xfrm>
            <a:custGeom>
              <a:avLst/>
              <a:gdLst/>
              <a:ahLst/>
              <a:cxnLst/>
              <a:rect l="l" t="t" r="r" b="b"/>
              <a:pathLst>
                <a:path w="149225" h="212090">
                  <a:moveTo>
                    <a:pt x="8686" y="0"/>
                  </a:moveTo>
                  <a:lnTo>
                    <a:pt x="5803" y="1066"/>
                  </a:lnTo>
                  <a:lnTo>
                    <a:pt x="3467" y="3162"/>
                  </a:lnTo>
                  <a:lnTo>
                    <a:pt x="1155" y="5295"/>
                  </a:lnTo>
                  <a:lnTo>
                    <a:pt x="0" y="8737"/>
                  </a:lnTo>
                  <a:lnTo>
                    <a:pt x="0" y="206248"/>
                  </a:lnTo>
                  <a:lnTo>
                    <a:pt x="309" y="207264"/>
                  </a:lnTo>
                  <a:lnTo>
                    <a:pt x="1511" y="208978"/>
                  </a:lnTo>
                  <a:lnTo>
                    <a:pt x="2654" y="209677"/>
                  </a:lnTo>
                  <a:lnTo>
                    <a:pt x="4178" y="210210"/>
                  </a:lnTo>
                  <a:lnTo>
                    <a:pt x="5714" y="210781"/>
                  </a:lnTo>
                  <a:lnTo>
                    <a:pt x="7823" y="211213"/>
                  </a:lnTo>
                  <a:lnTo>
                    <a:pt x="10490" y="211569"/>
                  </a:lnTo>
                  <a:lnTo>
                    <a:pt x="13131" y="211848"/>
                  </a:lnTo>
                  <a:lnTo>
                    <a:pt x="16370" y="212026"/>
                  </a:lnTo>
                  <a:lnTo>
                    <a:pt x="24396" y="212026"/>
                  </a:lnTo>
                  <a:lnTo>
                    <a:pt x="36487" y="210210"/>
                  </a:lnTo>
                  <a:lnTo>
                    <a:pt x="38023" y="209677"/>
                  </a:lnTo>
                  <a:lnTo>
                    <a:pt x="39154" y="208978"/>
                  </a:lnTo>
                  <a:lnTo>
                    <a:pt x="40474" y="207238"/>
                  </a:lnTo>
                  <a:lnTo>
                    <a:pt x="40843" y="206248"/>
                  </a:lnTo>
                  <a:lnTo>
                    <a:pt x="40843" y="124764"/>
                  </a:lnTo>
                  <a:lnTo>
                    <a:pt x="114403" y="124764"/>
                  </a:lnTo>
                  <a:lnTo>
                    <a:pt x="99669" y="112864"/>
                  </a:lnTo>
                  <a:lnTo>
                    <a:pt x="105879" y="110807"/>
                  </a:lnTo>
                  <a:lnTo>
                    <a:pt x="128677" y="92633"/>
                  </a:lnTo>
                  <a:lnTo>
                    <a:pt x="40843" y="92633"/>
                  </a:lnTo>
                  <a:lnTo>
                    <a:pt x="40843" y="32766"/>
                  </a:lnTo>
                  <a:lnTo>
                    <a:pt x="133992" y="32766"/>
                  </a:lnTo>
                  <a:lnTo>
                    <a:pt x="132676" y="29159"/>
                  </a:lnTo>
                  <a:lnTo>
                    <a:pt x="101828" y="4406"/>
                  </a:lnTo>
                  <a:lnTo>
                    <a:pt x="73723" y="114"/>
                  </a:lnTo>
                  <a:lnTo>
                    <a:pt x="8686" y="0"/>
                  </a:lnTo>
                  <a:close/>
                </a:path>
                <a:path w="149225" h="212090">
                  <a:moveTo>
                    <a:pt x="114403" y="124764"/>
                  </a:moveTo>
                  <a:lnTo>
                    <a:pt x="57924" y="124764"/>
                  </a:lnTo>
                  <a:lnTo>
                    <a:pt x="61747" y="125450"/>
                  </a:lnTo>
                  <a:lnTo>
                    <a:pt x="68389" y="128308"/>
                  </a:lnTo>
                  <a:lnTo>
                    <a:pt x="71285" y="130416"/>
                  </a:lnTo>
                  <a:lnTo>
                    <a:pt x="76326" y="135953"/>
                  </a:lnTo>
                  <a:lnTo>
                    <a:pt x="78663" y="139369"/>
                  </a:lnTo>
                  <a:lnTo>
                    <a:pt x="80708" y="143522"/>
                  </a:lnTo>
                  <a:lnTo>
                    <a:pt x="82791" y="147662"/>
                  </a:lnTo>
                  <a:lnTo>
                    <a:pt x="84899" y="152374"/>
                  </a:lnTo>
                  <a:lnTo>
                    <a:pt x="87071" y="157708"/>
                  </a:lnTo>
                  <a:lnTo>
                    <a:pt x="105105" y="204838"/>
                  </a:lnTo>
                  <a:lnTo>
                    <a:pt x="105577" y="206248"/>
                  </a:lnTo>
                  <a:lnTo>
                    <a:pt x="106044" y="207264"/>
                  </a:lnTo>
                  <a:lnTo>
                    <a:pt x="106641" y="208216"/>
                  </a:lnTo>
                  <a:lnTo>
                    <a:pt x="107289" y="209130"/>
                  </a:lnTo>
                  <a:lnTo>
                    <a:pt x="108330" y="209918"/>
                  </a:lnTo>
                  <a:lnTo>
                    <a:pt x="109854" y="210477"/>
                  </a:lnTo>
                  <a:lnTo>
                    <a:pt x="111340" y="211074"/>
                  </a:lnTo>
                  <a:lnTo>
                    <a:pt x="113385" y="211480"/>
                  </a:lnTo>
                  <a:lnTo>
                    <a:pt x="115976" y="211683"/>
                  </a:lnTo>
                  <a:lnTo>
                    <a:pt x="118567" y="211924"/>
                  </a:lnTo>
                  <a:lnTo>
                    <a:pt x="135648" y="211924"/>
                  </a:lnTo>
                  <a:lnTo>
                    <a:pt x="138645" y="211683"/>
                  </a:lnTo>
                  <a:lnTo>
                    <a:pt x="141655" y="211480"/>
                  </a:lnTo>
                  <a:lnTo>
                    <a:pt x="143989" y="211074"/>
                  </a:lnTo>
                  <a:lnTo>
                    <a:pt x="147027" y="210019"/>
                  </a:lnTo>
                  <a:lnTo>
                    <a:pt x="147980" y="209296"/>
                  </a:lnTo>
                  <a:lnTo>
                    <a:pt x="148399" y="208495"/>
                  </a:lnTo>
                  <a:lnTo>
                    <a:pt x="148831" y="207733"/>
                  </a:lnTo>
                  <a:lnTo>
                    <a:pt x="148929" y="207238"/>
                  </a:lnTo>
                  <a:lnTo>
                    <a:pt x="149034" y="204393"/>
                  </a:lnTo>
                  <a:lnTo>
                    <a:pt x="148780" y="202920"/>
                  </a:lnTo>
                  <a:lnTo>
                    <a:pt x="148234" y="201028"/>
                  </a:lnTo>
                  <a:lnTo>
                    <a:pt x="147739" y="199136"/>
                  </a:lnTo>
                  <a:lnTo>
                    <a:pt x="146723" y="196100"/>
                  </a:lnTo>
                  <a:lnTo>
                    <a:pt x="145173" y="191973"/>
                  </a:lnTo>
                  <a:lnTo>
                    <a:pt x="128219" y="150368"/>
                  </a:lnTo>
                  <a:lnTo>
                    <a:pt x="126276" y="145389"/>
                  </a:lnTo>
                  <a:lnTo>
                    <a:pt x="124244" y="140893"/>
                  </a:lnTo>
                  <a:lnTo>
                    <a:pt x="122186" y="136918"/>
                  </a:lnTo>
                  <a:lnTo>
                    <a:pt x="120078" y="132943"/>
                  </a:lnTo>
                  <a:lnTo>
                    <a:pt x="117906" y="129413"/>
                  </a:lnTo>
                  <a:lnTo>
                    <a:pt x="114403" y="124764"/>
                  </a:lnTo>
                  <a:close/>
                </a:path>
                <a:path w="149225" h="212090">
                  <a:moveTo>
                    <a:pt x="133992" y="32766"/>
                  </a:moveTo>
                  <a:lnTo>
                    <a:pt x="63804" y="32766"/>
                  </a:lnTo>
                  <a:lnTo>
                    <a:pt x="67449" y="32943"/>
                  </a:lnTo>
                  <a:lnTo>
                    <a:pt x="72732" y="33578"/>
                  </a:lnTo>
                  <a:lnTo>
                    <a:pt x="96418" y="55308"/>
                  </a:lnTo>
                  <a:lnTo>
                    <a:pt x="96418" y="66865"/>
                  </a:lnTo>
                  <a:lnTo>
                    <a:pt x="67436" y="92633"/>
                  </a:lnTo>
                  <a:lnTo>
                    <a:pt x="128677" y="92633"/>
                  </a:lnTo>
                  <a:lnTo>
                    <a:pt x="138645" y="64973"/>
                  </a:lnTo>
                  <a:lnTo>
                    <a:pt x="138637" y="49479"/>
                  </a:lnTo>
                  <a:lnTo>
                    <a:pt x="137452" y="42087"/>
                  </a:lnTo>
                  <a:lnTo>
                    <a:pt x="135039" y="35636"/>
                  </a:lnTo>
                  <a:lnTo>
                    <a:pt x="133992" y="32766"/>
                  </a:lnTo>
                  <a:close/>
                </a:path>
              </a:pathLst>
            </a:custGeom>
            <a:solidFill>
              <a:srgbClr val="F5821F"/>
            </a:solidFill>
          </p:spPr>
          <p:txBody>
            <a:bodyPr wrap="square" lIns="0" tIns="0" rIns="0" bIns="0" rtlCol="0"/>
            <a:lstStyle/>
            <a:p>
              <a:endParaRPr sz="1350"/>
            </a:p>
          </p:txBody>
        </p:sp>
        <p:sp>
          <p:nvSpPr>
            <p:cNvPr id="5" name="object 5"/>
            <p:cNvSpPr/>
            <p:nvPr/>
          </p:nvSpPr>
          <p:spPr>
            <a:xfrm>
              <a:off x="1629030" y="494614"/>
              <a:ext cx="139065" cy="160020"/>
            </a:xfrm>
            <a:custGeom>
              <a:avLst/>
              <a:gdLst/>
              <a:ahLst/>
              <a:cxnLst/>
              <a:rect l="l" t="t" r="r" b="b"/>
              <a:pathLst>
                <a:path w="185419" h="213359">
                  <a:moveTo>
                    <a:pt x="101830" y="0"/>
                  </a:moveTo>
                  <a:lnTo>
                    <a:pt x="81320" y="0"/>
                  </a:lnTo>
                  <a:lnTo>
                    <a:pt x="78132" y="190"/>
                  </a:lnTo>
                  <a:lnTo>
                    <a:pt x="74932" y="342"/>
                  </a:lnTo>
                  <a:lnTo>
                    <a:pt x="72417" y="723"/>
                  </a:lnTo>
                  <a:lnTo>
                    <a:pt x="68785" y="1930"/>
                  </a:lnTo>
                  <a:lnTo>
                    <a:pt x="67477" y="2794"/>
                  </a:lnTo>
                  <a:lnTo>
                    <a:pt x="66606" y="4013"/>
                  </a:lnTo>
                  <a:lnTo>
                    <a:pt x="65800" y="5067"/>
                  </a:lnTo>
                  <a:lnTo>
                    <a:pt x="1272" y="199478"/>
                  </a:lnTo>
                  <a:lnTo>
                    <a:pt x="0" y="207543"/>
                  </a:lnTo>
                  <a:lnTo>
                    <a:pt x="243" y="208826"/>
                  </a:lnTo>
                  <a:lnTo>
                    <a:pt x="13311" y="212940"/>
                  </a:lnTo>
                  <a:lnTo>
                    <a:pt x="26100" y="212852"/>
                  </a:lnTo>
                  <a:lnTo>
                    <a:pt x="28831" y="212598"/>
                  </a:lnTo>
                  <a:lnTo>
                    <a:pt x="31587" y="212407"/>
                  </a:lnTo>
                  <a:lnTo>
                    <a:pt x="33707" y="211988"/>
                  </a:lnTo>
                  <a:lnTo>
                    <a:pt x="35181" y="211391"/>
                  </a:lnTo>
                  <a:lnTo>
                    <a:pt x="36705" y="210832"/>
                  </a:lnTo>
                  <a:lnTo>
                    <a:pt x="37784" y="209981"/>
                  </a:lnTo>
                  <a:lnTo>
                    <a:pt x="39130" y="207924"/>
                  </a:lnTo>
                  <a:lnTo>
                    <a:pt x="39689" y="206641"/>
                  </a:lnTo>
                  <a:lnTo>
                    <a:pt x="40186" y="204800"/>
                  </a:lnTo>
                  <a:lnTo>
                    <a:pt x="52821" y="163868"/>
                  </a:lnTo>
                  <a:lnTo>
                    <a:pt x="171953" y="163868"/>
                  </a:lnTo>
                  <a:lnTo>
                    <a:pt x="161009" y="130898"/>
                  </a:lnTo>
                  <a:lnTo>
                    <a:pt x="61838" y="130898"/>
                  </a:lnTo>
                  <a:lnTo>
                    <a:pt x="90248" y="41198"/>
                  </a:lnTo>
                  <a:lnTo>
                    <a:pt x="131233" y="41198"/>
                  </a:lnTo>
                  <a:lnTo>
                    <a:pt x="120512" y="8902"/>
                  </a:lnTo>
                  <a:lnTo>
                    <a:pt x="119902" y="6832"/>
                  </a:lnTo>
                  <a:lnTo>
                    <a:pt x="109095" y="342"/>
                  </a:lnTo>
                  <a:lnTo>
                    <a:pt x="101830" y="0"/>
                  </a:lnTo>
                  <a:close/>
                </a:path>
                <a:path w="185419" h="213359">
                  <a:moveTo>
                    <a:pt x="171953" y="163868"/>
                  </a:moveTo>
                  <a:lnTo>
                    <a:pt x="128284" y="163868"/>
                  </a:lnTo>
                  <a:lnTo>
                    <a:pt x="141882" y="206641"/>
                  </a:lnTo>
                  <a:lnTo>
                    <a:pt x="142191" y="207670"/>
                  </a:lnTo>
                  <a:lnTo>
                    <a:pt x="170766" y="212940"/>
                  </a:lnTo>
                  <a:lnTo>
                    <a:pt x="174741" y="212801"/>
                  </a:lnTo>
                  <a:lnTo>
                    <a:pt x="180558" y="212255"/>
                  </a:lnTo>
                  <a:lnTo>
                    <a:pt x="182564" y="211543"/>
                  </a:lnTo>
                  <a:lnTo>
                    <a:pt x="184863" y="209283"/>
                  </a:lnTo>
                  <a:lnTo>
                    <a:pt x="185180" y="207924"/>
                  </a:lnTo>
                  <a:lnTo>
                    <a:pt x="185077" y="206273"/>
                  </a:lnTo>
                  <a:lnTo>
                    <a:pt x="184867" y="204800"/>
                  </a:lnTo>
                  <a:lnTo>
                    <a:pt x="184647" y="203009"/>
                  </a:lnTo>
                  <a:lnTo>
                    <a:pt x="183872" y="199910"/>
                  </a:lnTo>
                  <a:lnTo>
                    <a:pt x="182615" y="195986"/>
                  </a:lnTo>
                  <a:lnTo>
                    <a:pt x="171953" y="163868"/>
                  </a:lnTo>
                  <a:close/>
                </a:path>
                <a:path w="185419" h="213359">
                  <a:moveTo>
                    <a:pt x="131233" y="41198"/>
                  </a:moveTo>
                  <a:lnTo>
                    <a:pt x="90400" y="41198"/>
                  </a:lnTo>
                  <a:lnTo>
                    <a:pt x="118836" y="130898"/>
                  </a:lnTo>
                  <a:lnTo>
                    <a:pt x="161009" y="130898"/>
                  </a:lnTo>
                  <a:lnTo>
                    <a:pt x="131233" y="41198"/>
                  </a:lnTo>
                  <a:close/>
                </a:path>
              </a:pathLst>
            </a:custGeom>
            <a:solidFill>
              <a:srgbClr val="F5821F"/>
            </a:solidFill>
          </p:spPr>
          <p:txBody>
            <a:bodyPr wrap="square" lIns="0" tIns="0" rIns="0" bIns="0" rtlCol="0"/>
            <a:lstStyle/>
            <a:p>
              <a:endParaRPr sz="1350"/>
            </a:p>
          </p:txBody>
        </p:sp>
        <p:sp>
          <p:nvSpPr>
            <p:cNvPr id="6" name="object 6"/>
            <p:cNvSpPr/>
            <p:nvPr/>
          </p:nvSpPr>
          <p:spPr>
            <a:xfrm>
              <a:off x="1787071" y="494557"/>
              <a:ext cx="30956" cy="160020"/>
            </a:xfrm>
            <a:custGeom>
              <a:avLst/>
              <a:gdLst/>
              <a:ahLst/>
              <a:cxnLst/>
              <a:rect l="l" t="t" r="r" b="b"/>
              <a:pathLst>
                <a:path w="41275" h="213359">
                  <a:moveTo>
                    <a:pt x="24510" y="0"/>
                  </a:moveTo>
                  <a:lnTo>
                    <a:pt x="16522" y="0"/>
                  </a:lnTo>
                  <a:lnTo>
                    <a:pt x="13258" y="165"/>
                  </a:lnTo>
                  <a:lnTo>
                    <a:pt x="0" y="5765"/>
                  </a:lnTo>
                  <a:lnTo>
                    <a:pt x="0" y="207251"/>
                  </a:lnTo>
                  <a:lnTo>
                    <a:pt x="330" y="208229"/>
                  </a:lnTo>
                  <a:lnTo>
                    <a:pt x="1676" y="209981"/>
                  </a:lnTo>
                  <a:lnTo>
                    <a:pt x="2768" y="210667"/>
                  </a:lnTo>
                  <a:lnTo>
                    <a:pt x="4330" y="211201"/>
                  </a:lnTo>
                  <a:lnTo>
                    <a:pt x="5880" y="211772"/>
                  </a:lnTo>
                  <a:lnTo>
                    <a:pt x="7988" y="212217"/>
                  </a:lnTo>
                  <a:lnTo>
                    <a:pt x="10617" y="212559"/>
                  </a:lnTo>
                  <a:lnTo>
                    <a:pt x="13246" y="212852"/>
                  </a:lnTo>
                  <a:lnTo>
                    <a:pt x="16522" y="213017"/>
                  </a:lnTo>
                  <a:lnTo>
                    <a:pt x="24510" y="213017"/>
                  </a:lnTo>
                  <a:lnTo>
                    <a:pt x="36626" y="211201"/>
                  </a:lnTo>
                  <a:lnTo>
                    <a:pt x="38188" y="210667"/>
                  </a:lnTo>
                  <a:lnTo>
                    <a:pt x="39319" y="209981"/>
                  </a:lnTo>
                  <a:lnTo>
                    <a:pt x="40627" y="208229"/>
                  </a:lnTo>
                  <a:lnTo>
                    <a:pt x="40970" y="207251"/>
                  </a:lnTo>
                  <a:lnTo>
                    <a:pt x="40970" y="5765"/>
                  </a:lnTo>
                  <a:lnTo>
                    <a:pt x="27838" y="165"/>
                  </a:lnTo>
                  <a:lnTo>
                    <a:pt x="24510" y="0"/>
                  </a:lnTo>
                  <a:close/>
                </a:path>
              </a:pathLst>
            </a:custGeom>
            <a:solidFill>
              <a:srgbClr val="F5821F"/>
            </a:solidFill>
          </p:spPr>
          <p:txBody>
            <a:bodyPr wrap="square" lIns="0" tIns="0" rIns="0" bIns="0" rtlCol="0"/>
            <a:lstStyle/>
            <a:p>
              <a:endParaRPr sz="1350"/>
            </a:p>
          </p:txBody>
        </p:sp>
        <p:sp>
          <p:nvSpPr>
            <p:cNvPr id="7" name="object 7"/>
            <p:cNvSpPr/>
            <p:nvPr/>
          </p:nvSpPr>
          <p:spPr>
            <a:xfrm>
              <a:off x="1850650" y="494814"/>
              <a:ext cx="124301" cy="159544"/>
            </a:xfrm>
            <a:custGeom>
              <a:avLst/>
              <a:gdLst/>
              <a:ahLst/>
              <a:cxnLst/>
              <a:rect l="l" t="t" r="r" b="b"/>
              <a:pathLst>
                <a:path w="165735" h="212725">
                  <a:moveTo>
                    <a:pt x="40563" y="660"/>
                  </a:moveTo>
                  <a:lnTo>
                    <a:pt x="10617" y="660"/>
                  </a:lnTo>
                  <a:lnTo>
                    <a:pt x="7112" y="1930"/>
                  </a:lnTo>
                  <a:lnTo>
                    <a:pt x="4292" y="4483"/>
                  </a:lnTo>
                  <a:lnTo>
                    <a:pt x="1409" y="7048"/>
                  </a:lnTo>
                  <a:lnTo>
                    <a:pt x="0" y="10883"/>
                  </a:lnTo>
                  <a:lnTo>
                    <a:pt x="50" y="206971"/>
                  </a:lnTo>
                  <a:lnTo>
                    <a:pt x="215" y="207721"/>
                  </a:lnTo>
                  <a:lnTo>
                    <a:pt x="1295" y="209473"/>
                  </a:lnTo>
                  <a:lnTo>
                    <a:pt x="2209" y="210210"/>
                  </a:lnTo>
                  <a:lnTo>
                    <a:pt x="3594" y="210794"/>
                  </a:lnTo>
                  <a:lnTo>
                    <a:pt x="4914" y="211404"/>
                  </a:lnTo>
                  <a:lnTo>
                    <a:pt x="6769" y="211874"/>
                  </a:lnTo>
                  <a:lnTo>
                    <a:pt x="9182" y="212216"/>
                  </a:lnTo>
                  <a:lnTo>
                    <a:pt x="11531" y="212509"/>
                  </a:lnTo>
                  <a:lnTo>
                    <a:pt x="14541" y="212686"/>
                  </a:lnTo>
                  <a:lnTo>
                    <a:pt x="21882" y="212686"/>
                  </a:lnTo>
                  <a:lnTo>
                    <a:pt x="32981" y="210794"/>
                  </a:lnTo>
                  <a:lnTo>
                    <a:pt x="34404" y="210210"/>
                  </a:lnTo>
                  <a:lnTo>
                    <a:pt x="35369" y="209473"/>
                  </a:lnTo>
                  <a:lnTo>
                    <a:pt x="35953" y="208610"/>
                  </a:lnTo>
                  <a:lnTo>
                    <a:pt x="36487" y="207721"/>
                  </a:lnTo>
                  <a:lnTo>
                    <a:pt x="36730" y="206971"/>
                  </a:lnTo>
                  <a:lnTo>
                    <a:pt x="36728" y="78968"/>
                  </a:lnTo>
                  <a:lnTo>
                    <a:pt x="36271" y="63423"/>
                  </a:lnTo>
                  <a:lnTo>
                    <a:pt x="35966" y="55625"/>
                  </a:lnTo>
                  <a:lnTo>
                    <a:pt x="35547" y="47790"/>
                  </a:lnTo>
                  <a:lnTo>
                    <a:pt x="78231" y="47790"/>
                  </a:lnTo>
                  <a:lnTo>
                    <a:pt x="65493" y="22682"/>
                  </a:lnTo>
                  <a:lnTo>
                    <a:pt x="63563" y="18427"/>
                  </a:lnTo>
                  <a:lnTo>
                    <a:pt x="61645" y="14884"/>
                  </a:lnTo>
                  <a:lnTo>
                    <a:pt x="46596" y="1727"/>
                  </a:lnTo>
                  <a:lnTo>
                    <a:pt x="43903" y="1003"/>
                  </a:lnTo>
                  <a:lnTo>
                    <a:pt x="40563" y="660"/>
                  </a:lnTo>
                  <a:close/>
                </a:path>
                <a:path w="165735" h="212725">
                  <a:moveTo>
                    <a:pt x="78231" y="47790"/>
                  </a:moveTo>
                  <a:lnTo>
                    <a:pt x="35852" y="47790"/>
                  </a:lnTo>
                  <a:lnTo>
                    <a:pt x="38239" y="54216"/>
                  </a:lnTo>
                  <a:lnTo>
                    <a:pt x="40919" y="60807"/>
                  </a:lnTo>
                  <a:lnTo>
                    <a:pt x="43942" y="67602"/>
                  </a:lnTo>
                  <a:lnTo>
                    <a:pt x="46926" y="74409"/>
                  </a:lnTo>
                  <a:lnTo>
                    <a:pt x="49872" y="80721"/>
                  </a:lnTo>
                  <a:lnTo>
                    <a:pt x="52793" y="86613"/>
                  </a:lnTo>
                  <a:lnTo>
                    <a:pt x="102781" y="185292"/>
                  </a:lnTo>
                  <a:lnTo>
                    <a:pt x="105359" y="190753"/>
                  </a:lnTo>
                  <a:lnTo>
                    <a:pt x="123507" y="210870"/>
                  </a:lnTo>
                  <a:lnTo>
                    <a:pt x="126123" y="211658"/>
                  </a:lnTo>
                  <a:lnTo>
                    <a:pt x="129298" y="212026"/>
                  </a:lnTo>
                  <a:lnTo>
                    <a:pt x="152222" y="212026"/>
                  </a:lnTo>
                  <a:lnTo>
                    <a:pt x="165646" y="199212"/>
                  </a:lnTo>
                  <a:lnTo>
                    <a:pt x="165646" y="153479"/>
                  </a:lnTo>
                  <a:lnTo>
                    <a:pt x="129667" y="153479"/>
                  </a:lnTo>
                  <a:lnTo>
                    <a:pt x="127749" y="149136"/>
                  </a:lnTo>
                  <a:lnTo>
                    <a:pt x="125844" y="144741"/>
                  </a:lnTo>
                  <a:lnTo>
                    <a:pt x="119888" y="131673"/>
                  </a:lnTo>
                  <a:lnTo>
                    <a:pt x="117868" y="127139"/>
                  </a:lnTo>
                  <a:lnTo>
                    <a:pt x="115785" y="122631"/>
                  </a:lnTo>
                  <a:lnTo>
                    <a:pt x="113626" y="118109"/>
                  </a:lnTo>
                  <a:lnTo>
                    <a:pt x="111417" y="113601"/>
                  </a:lnTo>
                  <a:lnTo>
                    <a:pt x="109143" y="109080"/>
                  </a:lnTo>
                  <a:lnTo>
                    <a:pt x="106934" y="104495"/>
                  </a:lnTo>
                  <a:lnTo>
                    <a:pt x="104635" y="99834"/>
                  </a:lnTo>
                  <a:lnTo>
                    <a:pt x="78231" y="47790"/>
                  </a:lnTo>
                  <a:close/>
                </a:path>
                <a:path w="165735" h="212725">
                  <a:moveTo>
                    <a:pt x="151320" y="0"/>
                  </a:moveTo>
                  <a:lnTo>
                    <a:pt x="144068" y="0"/>
                  </a:lnTo>
                  <a:lnTo>
                    <a:pt x="141008" y="139"/>
                  </a:lnTo>
                  <a:lnTo>
                    <a:pt x="128854" y="5930"/>
                  </a:lnTo>
                  <a:lnTo>
                    <a:pt x="128933" y="122631"/>
                  </a:lnTo>
                  <a:lnTo>
                    <a:pt x="129132" y="131673"/>
                  </a:lnTo>
                  <a:lnTo>
                    <a:pt x="129247" y="137921"/>
                  </a:lnTo>
                  <a:lnTo>
                    <a:pt x="129781" y="153479"/>
                  </a:lnTo>
                  <a:lnTo>
                    <a:pt x="165646" y="153479"/>
                  </a:lnTo>
                  <a:lnTo>
                    <a:pt x="165646" y="5930"/>
                  </a:lnTo>
                  <a:lnTo>
                    <a:pt x="165404" y="4952"/>
                  </a:lnTo>
                  <a:lnTo>
                    <a:pt x="154279" y="139"/>
                  </a:lnTo>
                  <a:lnTo>
                    <a:pt x="151320" y="0"/>
                  </a:lnTo>
                  <a:close/>
                </a:path>
              </a:pathLst>
            </a:custGeom>
            <a:solidFill>
              <a:srgbClr val="F5821F"/>
            </a:solidFill>
          </p:spPr>
          <p:txBody>
            <a:bodyPr wrap="square" lIns="0" tIns="0" rIns="0" bIns="0" rtlCol="0"/>
            <a:lstStyle/>
            <a:p>
              <a:endParaRPr sz="1350"/>
            </a:p>
          </p:txBody>
        </p:sp>
        <p:sp>
          <p:nvSpPr>
            <p:cNvPr id="8" name="object 8"/>
            <p:cNvSpPr/>
            <p:nvPr/>
          </p:nvSpPr>
          <p:spPr>
            <a:xfrm>
              <a:off x="1003249" y="713118"/>
              <a:ext cx="46673" cy="66199"/>
            </a:xfrm>
            <a:custGeom>
              <a:avLst/>
              <a:gdLst/>
              <a:ahLst/>
              <a:cxnLst/>
              <a:rect l="l" t="t" r="r" b="b"/>
              <a:pathLst>
                <a:path w="62230" h="88265">
                  <a:moveTo>
                    <a:pt x="62166" y="0"/>
                  </a:moveTo>
                  <a:lnTo>
                    <a:pt x="15849" y="0"/>
                  </a:lnTo>
                  <a:lnTo>
                    <a:pt x="0" y="87680"/>
                  </a:lnTo>
                  <a:lnTo>
                    <a:pt x="48171" y="87680"/>
                  </a:lnTo>
                  <a:lnTo>
                    <a:pt x="50520" y="74815"/>
                  </a:lnTo>
                  <a:lnTo>
                    <a:pt x="16840" y="74815"/>
                  </a:lnTo>
                  <a:lnTo>
                    <a:pt x="21551" y="48653"/>
                  </a:lnTo>
                  <a:lnTo>
                    <a:pt x="51511" y="48653"/>
                  </a:lnTo>
                  <a:lnTo>
                    <a:pt x="53873" y="35902"/>
                  </a:lnTo>
                  <a:lnTo>
                    <a:pt x="23774" y="35902"/>
                  </a:lnTo>
                  <a:lnTo>
                    <a:pt x="27990" y="12877"/>
                  </a:lnTo>
                  <a:lnTo>
                    <a:pt x="59804" y="12877"/>
                  </a:lnTo>
                  <a:lnTo>
                    <a:pt x="62166" y="0"/>
                  </a:lnTo>
                  <a:close/>
                </a:path>
              </a:pathLst>
            </a:custGeom>
            <a:solidFill>
              <a:srgbClr val="4F4B69"/>
            </a:solidFill>
          </p:spPr>
          <p:txBody>
            <a:bodyPr wrap="square" lIns="0" tIns="0" rIns="0" bIns="0" rtlCol="0"/>
            <a:lstStyle/>
            <a:p>
              <a:endParaRPr sz="1350"/>
            </a:p>
          </p:txBody>
        </p:sp>
        <p:sp>
          <p:nvSpPr>
            <p:cNvPr id="9" name="object 9"/>
            <p:cNvSpPr/>
            <p:nvPr/>
          </p:nvSpPr>
          <p:spPr>
            <a:xfrm>
              <a:off x="1067524" y="730291"/>
              <a:ext cx="70009" cy="48577"/>
            </a:xfrm>
            <a:custGeom>
              <a:avLst/>
              <a:gdLst/>
              <a:ahLst/>
              <a:cxnLst/>
              <a:rect l="l" t="t" r="r" b="b"/>
              <a:pathLst>
                <a:path w="93344" h="64769">
                  <a:moveTo>
                    <a:pt x="23152" y="1435"/>
                  </a:moveTo>
                  <a:lnTo>
                    <a:pt x="10642" y="1435"/>
                  </a:lnTo>
                  <a:lnTo>
                    <a:pt x="9906" y="6896"/>
                  </a:lnTo>
                  <a:lnTo>
                    <a:pt x="9042" y="13538"/>
                  </a:lnTo>
                  <a:lnTo>
                    <a:pt x="7670" y="21069"/>
                  </a:lnTo>
                  <a:lnTo>
                    <a:pt x="0" y="64782"/>
                  </a:lnTo>
                  <a:lnTo>
                    <a:pt x="13995" y="64782"/>
                  </a:lnTo>
                  <a:lnTo>
                    <a:pt x="19189" y="34861"/>
                  </a:lnTo>
                  <a:lnTo>
                    <a:pt x="21786" y="25912"/>
                  </a:lnTo>
                  <a:lnTo>
                    <a:pt x="25822" y="18780"/>
                  </a:lnTo>
                  <a:lnTo>
                    <a:pt x="30691" y="14062"/>
                  </a:lnTo>
                  <a:lnTo>
                    <a:pt x="35408" y="12484"/>
                  </a:lnTo>
                  <a:lnTo>
                    <a:pt x="21793" y="12484"/>
                  </a:lnTo>
                  <a:lnTo>
                    <a:pt x="23152" y="1435"/>
                  </a:lnTo>
                  <a:close/>
                </a:path>
                <a:path w="93344" h="64769">
                  <a:moveTo>
                    <a:pt x="57165" y="12357"/>
                  </a:moveTo>
                  <a:lnTo>
                    <a:pt x="41732" y="12357"/>
                  </a:lnTo>
                  <a:lnTo>
                    <a:pt x="43091" y="16776"/>
                  </a:lnTo>
                  <a:lnTo>
                    <a:pt x="43015" y="24320"/>
                  </a:lnTo>
                  <a:lnTo>
                    <a:pt x="42354" y="28867"/>
                  </a:lnTo>
                  <a:lnTo>
                    <a:pt x="35788" y="64782"/>
                  </a:lnTo>
                  <a:lnTo>
                    <a:pt x="49784" y="64782"/>
                  </a:lnTo>
                  <a:lnTo>
                    <a:pt x="57711" y="25365"/>
                  </a:lnTo>
                  <a:lnTo>
                    <a:pt x="69381" y="13004"/>
                  </a:lnTo>
                  <a:lnTo>
                    <a:pt x="57213" y="13004"/>
                  </a:lnTo>
                  <a:lnTo>
                    <a:pt x="57165" y="12357"/>
                  </a:lnTo>
                  <a:close/>
                </a:path>
                <a:path w="93344" h="64769">
                  <a:moveTo>
                    <a:pt x="93256" y="12357"/>
                  </a:moveTo>
                  <a:lnTo>
                    <a:pt x="76657" y="12357"/>
                  </a:lnTo>
                  <a:lnTo>
                    <a:pt x="78765" y="16001"/>
                  </a:lnTo>
                  <a:lnTo>
                    <a:pt x="78716" y="24320"/>
                  </a:lnTo>
                  <a:lnTo>
                    <a:pt x="78384" y="26923"/>
                  </a:lnTo>
                  <a:lnTo>
                    <a:pt x="77889" y="29400"/>
                  </a:lnTo>
                  <a:lnTo>
                    <a:pt x="71704" y="64782"/>
                  </a:lnTo>
                  <a:lnTo>
                    <a:pt x="85699" y="64782"/>
                  </a:lnTo>
                  <a:lnTo>
                    <a:pt x="92252" y="27698"/>
                  </a:lnTo>
                  <a:lnTo>
                    <a:pt x="92748" y="24320"/>
                  </a:lnTo>
                  <a:lnTo>
                    <a:pt x="93256" y="19646"/>
                  </a:lnTo>
                  <a:lnTo>
                    <a:pt x="93256" y="12357"/>
                  </a:lnTo>
                  <a:close/>
                </a:path>
                <a:path w="93344" h="64769">
                  <a:moveTo>
                    <a:pt x="86817" y="0"/>
                  </a:moveTo>
                  <a:lnTo>
                    <a:pt x="70218" y="126"/>
                  </a:lnTo>
                  <a:lnTo>
                    <a:pt x="62661" y="4419"/>
                  </a:lnTo>
                  <a:lnTo>
                    <a:pt x="57213" y="13004"/>
                  </a:lnTo>
                  <a:lnTo>
                    <a:pt x="69381" y="13004"/>
                  </a:lnTo>
                  <a:lnTo>
                    <a:pt x="71462" y="12357"/>
                  </a:lnTo>
                  <a:lnTo>
                    <a:pt x="93256" y="12357"/>
                  </a:lnTo>
                  <a:lnTo>
                    <a:pt x="93256" y="5587"/>
                  </a:lnTo>
                  <a:lnTo>
                    <a:pt x="86817" y="0"/>
                  </a:lnTo>
                  <a:close/>
                </a:path>
                <a:path w="93344" h="64769">
                  <a:moveTo>
                    <a:pt x="52514" y="0"/>
                  </a:moveTo>
                  <a:lnTo>
                    <a:pt x="35166" y="0"/>
                  </a:lnTo>
                  <a:lnTo>
                    <a:pt x="27622" y="4025"/>
                  </a:lnTo>
                  <a:lnTo>
                    <a:pt x="22047" y="12484"/>
                  </a:lnTo>
                  <a:lnTo>
                    <a:pt x="35408" y="12484"/>
                  </a:lnTo>
                  <a:lnTo>
                    <a:pt x="35788" y="12357"/>
                  </a:lnTo>
                  <a:lnTo>
                    <a:pt x="57165" y="12357"/>
                  </a:lnTo>
                  <a:lnTo>
                    <a:pt x="56718" y="6362"/>
                  </a:lnTo>
                  <a:lnTo>
                    <a:pt x="52514" y="0"/>
                  </a:lnTo>
                  <a:close/>
                </a:path>
              </a:pathLst>
            </a:custGeom>
            <a:solidFill>
              <a:srgbClr val="4F4B69"/>
            </a:solidFill>
          </p:spPr>
          <p:txBody>
            <a:bodyPr wrap="square" lIns="0" tIns="0" rIns="0" bIns="0" rtlCol="0"/>
            <a:lstStyle/>
            <a:p>
              <a:endParaRPr sz="1350"/>
            </a:p>
          </p:txBody>
        </p:sp>
        <p:sp>
          <p:nvSpPr>
            <p:cNvPr id="10" name="object 10"/>
            <p:cNvSpPr/>
            <p:nvPr/>
          </p:nvSpPr>
          <p:spPr>
            <a:xfrm>
              <a:off x="1158564" y="730291"/>
              <a:ext cx="50006" cy="68104"/>
            </a:xfrm>
            <a:custGeom>
              <a:avLst/>
              <a:gdLst/>
              <a:ahLst/>
              <a:cxnLst/>
              <a:rect l="l" t="t" r="r" b="b"/>
              <a:pathLst>
                <a:path w="66675" h="90805">
                  <a:moveTo>
                    <a:pt x="28346" y="1168"/>
                  </a:moveTo>
                  <a:lnTo>
                    <a:pt x="15354" y="1168"/>
                  </a:lnTo>
                  <a:lnTo>
                    <a:pt x="13131" y="17437"/>
                  </a:lnTo>
                  <a:lnTo>
                    <a:pt x="11887" y="24968"/>
                  </a:lnTo>
                  <a:lnTo>
                    <a:pt x="0" y="90538"/>
                  </a:lnTo>
                  <a:lnTo>
                    <a:pt x="14363" y="90538"/>
                  </a:lnTo>
                  <a:lnTo>
                    <a:pt x="19316" y="63487"/>
                  </a:lnTo>
                  <a:lnTo>
                    <a:pt x="42423" y="63487"/>
                  </a:lnTo>
                  <a:lnTo>
                    <a:pt x="45721" y="62657"/>
                  </a:lnTo>
                  <a:lnTo>
                    <a:pt x="55224" y="54508"/>
                  </a:lnTo>
                  <a:lnTo>
                    <a:pt x="27114" y="54508"/>
                  </a:lnTo>
                  <a:lnTo>
                    <a:pt x="23888" y="53340"/>
                  </a:lnTo>
                  <a:lnTo>
                    <a:pt x="36472" y="13930"/>
                  </a:lnTo>
                  <a:lnTo>
                    <a:pt x="41973" y="12357"/>
                  </a:lnTo>
                  <a:lnTo>
                    <a:pt x="64465" y="12357"/>
                  </a:lnTo>
                  <a:lnTo>
                    <a:pt x="64216" y="11823"/>
                  </a:lnTo>
                  <a:lnTo>
                    <a:pt x="27000" y="11823"/>
                  </a:lnTo>
                  <a:lnTo>
                    <a:pt x="28346" y="1168"/>
                  </a:lnTo>
                  <a:close/>
                </a:path>
                <a:path w="66675" h="90805">
                  <a:moveTo>
                    <a:pt x="42423" y="63487"/>
                  </a:moveTo>
                  <a:lnTo>
                    <a:pt x="19570" y="63487"/>
                  </a:lnTo>
                  <a:lnTo>
                    <a:pt x="21666" y="64782"/>
                  </a:lnTo>
                  <a:lnTo>
                    <a:pt x="25996" y="66217"/>
                  </a:lnTo>
                  <a:lnTo>
                    <a:pt x="31572" y="66217"/>
                  </a:lnTo>
                  <a:lnTo>
                    <a:pt x="42423" y="63487"/>
                  </a:lnTo>
                  <a:close/>
                </a:path>
                <a:path w="66675" h="90805">
                  <a:moveTo>
                    <a:pt x="64465" y="12357"/>
                  </a:moveTo>
                  <a:lnTo>
                    <a:pt x="49161" y="12357"/>
                  </a:lnTo>
                  <a:lnTo>
                    <a:pt x="51382" y="18502"/>
                  </a:lnTo>
                  <a:lnTo>
                    <a:pt x="51452" y="24968"/>
                  </a:lnTo>
                  <a:lnTo>
                    <a:pt x="49922" y="35289"/>
                  </a:lnTo>
                  <a:lnTo>
                    <a:pt x="45581" y="44908"/>
                  </a:lnTo>
                  <a:lnTo>
                    <a:pt x="39129" y="51843"/>
                  </a:lnTo>
                  <a:lnTo>
                    <a:pt x="31203" y="54508"/>
                  </a:lnTo>
                  <a:lnTo>
                    <a:pt x="55224" y="54508"/>
                  </a:lnTo>
                  <a:lnTo>
                    <a:pt x="56802" y="53155"/>
                  </a:lnTo>
                  <a:lnTo>
                    <a:pt x="64028" y="39482"/>
                  </a:lnTo>
                  <a:lnTo>
                    <a:pt x="66611" y="23406"/>
                  </a:lnTo>
                  <a:lnTo>
                    <a:pt x="65479" y="14535"/>
                  </a:lnTo>
                  <a:lnTo>
                    <a:pt x="64465" y="12357"/>
                  </a:lnTo>
                  <a:close/>
                </a:path>
                <a:path w="66675" h="90805">
                  <a:moveTo>
                    <a:pt x="47536" y="0"/>
                  </a:moveTo>
                  <a:lnTo>
                    <a:pt x="39878" y="114"/>
                  </a:lnTo>
                  <a:lnTo>
                    <a:pt x="32321" y="4419"/>
                  </a:lnTo>
                  <a:lnTo>
                    <a:pt x="27228" y="11823"/>
                  </a:lnTo>
                  <a:lnTo>
                    <a:pt x="64216" y="11823"/>
                  </a:lnTo>
                  <a:lnTo>
                    <a:pt x="62002" y="7069"/>
                  </a:lnTo>
                  <a:lnTo>
                    <a:pt x="56061" y="1919"/>
                  </a:lnTo>
                  <a:lnTo>
                    <a:pt x="47536" y="0"/>
                  </a:lnTo>
                  <a:close/>
                </a:path>
              </a:pathLst>
            </a:custGeom>
            <a:solidFill>
              <a:srgbClr val="4F4B69"/>
            </a:solidFill>
          </p:spPr>
          <p:txBody>
            <a:bodyPr wrap="square" lIns="0" tIns="0" rIns="0" bIns="0" rtlCol="0"/>
            <a:lstStyle/>
            <a:p>
              <a:endParaRPr sz="1350"/>
            </a:p>
          </p:txBody>
        </p:sp>
        <p:sp>
          <p:nvSpPr>
            <p:cNvPr id="11" name="object 11"/>
            <p:cNvSpPr/>
            <p:nvPr/>
          </p:nvSpPr>
          <p:spPr>
            <a:xfrm>
              <a:off x="1233068" y="730291"/>
              <a:ext cx="44768" cy="50006"/>
            </a:xfrm>
            <a:custGeom>
              <a:avLst/>
              <a:gdLst/>
              <a:ahLst/>
              <a:cxnLst/>
              <a:rect l="l" t="t" r="r" b="b"/>
              <a:pathLst>
                <a:path w="59689" h="66675">
                  <a:moveTo>
                    <a:pt x="34785" y="0"/>
                  </a:moveTo>
                  <a:lnTo>
                    <a:pt x="20675" y="3240"/>
                  </a:lnTo>
                  <a:lnTo>
                    <a:pt x="9682" y="11979"/>
                  </a:lnTo>
                  <a:lnTo>
                    <a:pt x="2543" y="24742"/>
                  </a:lnTo>
                  <a:lnTo>
                    <a:pt x="0" y="40055"/>
                  </a:lnTo>
                  <a:lnTo>
                    <a:pt x="1706" y="50506"/>
                  </a:lnTo>
                  <a:lnTo>
                    <a:pt x="6602" y="58788"/>
                  </a:lnTo>
                  <a:lnTo>
                    <a:pt x="14353" y="64240"/>
                  </a:lnTo>
                  <a:lnTo>
                    <a:pt x="24625" y="66205"/>
                  </a:lnTo>
                  <a:lnTo>
                    <a:pt x="38738" y="62982"/>
                  </a:lnTo>
                  <a:lnTo>
                    <a:pt x="49442" y="54508"/>
                  </a:lnTo>
                  <a:lnTo>
                    <a:pt x="19189" y="54508"/>
                  </a:lnTo>
                  <a:lnTo>
                    <a:pt x="14846" y="48386"/>
                  </a:lnTo>
                  <a:lnTo>
                    <a:pt x="14846" y="39662"/>
                  </a:lnTo>
                  <a:lnTo>
                    <a:pt x="16071" y="30299"/>
                  </a:lnTo>
                  <a:lnTo>
                    <a:pt x="19631" y="21240"/>
                  </a:lnTo>
                  <a:lnTo>
                    <a:pt x="25347" y="14401"/>
                  </a:lnTo>
                  <a:lnTo>
                    <a:pt x="33045" y="11696"/>
                  </a:lnTo>
                  <a:lnTo>
                    <a:pt x="55353" y="11696"/>
                  </a:lnTo>
                  <a:lnTo>
                    <a:pt x="53197" y="7848"/>
                  </a:lnTo>
                  <a:lnTo>
                    <a:pt x="45484" y="2126"/>
                  </a:lnTo>
                  <a:lnTo>
                    <a:pt x="34785" y="0"/>
                  </a:lnTo>
                  <a:close/>
                </a:path>
                <a:path w="59689" h="66675">
                  <a:moveTo>
                    <a:pt x="55353" y="11696"/>
                  </a:moveTo>
                  <a:lnTo>
                    <a:pt x="41719" y="11696"/>
                  </a:lnTo>
                  <a:lnTo>
                    <a:pt x="44564" y="19761"/>
                  </a:lnTo>
                  <a:lnTo>
                    <a:pt x="44564" y="26263"/>
                  </a:lnTo>
                  <a:lnTo>
                    <a:pt x="43274" y="36002"/>
                  </a:lnTo>
                  <a:lnTo>
                    <a:pt x="39630" y="45119"/>
                  </a:lnTo>
                  <a:lnTo>
                    <a:pt x="33966" y="51870"/>
                  </a:lnTo>
                  <a:lnTo>
                    <a:pt x="26619" y="54508"/>
                  </a:lnTo>
                  <a:lnTo>
                    <a:pt x="49442" y="54508"/>
                  </a:lnTo>
                  <a:lnTo>
                    <a:pt x="49741" y="54271"/>
                  </a:lnTo>
                  <a:lnTo>
                    <a:pt x="56888" y="41510"/>
                  </a:lnTo>
                  <a:lnTo>
                    <a:pt x="59436" y="26136"/>
                  </a:lnTo>
                  <a:lnTo>
                    <a:pt x="57866" y="16180"/>
                  </a:lnTo>
                  <a:lnTo>
                    <a:pt x="55353" y="11696"/>
                  </a:lnTo>
                  <a:close/>
                </a:path>
              </a:pathLst>
            </a:custGeom>
            <a:solidFill>
              <a:srgbClr val="4F4B69"/>
            </a:solidFill>
          </p:spPr>
          <p:txBody>
            <a:bodyPr wrap="square" lIns="0" tIns="0" rIns="0" bIns="0" rtlCol="0"/>
            <a:lstStyle/>
            <a:p>
              <a:endParaRPr sz="1350"/>
            </a:p>
          </p:txBody>
        </p:sp>
        <p:sp>
          <p:nvSpPr>
            <p:cNvPr id="12" name="object 12"/>
            <p:cNvSpPr/>
            <p:nvPr/>
          </p:nvSpPr>
          <p:spPr>
            <a:xfrm>
              <a:off x="1303562" y="731358"/>
              <a:ext cx="64770" cy="47625"/>
            </a:xfrm>
            <a:custGeom>
              <a:avLst/>
              <a:gdLst/>
              <a:ahLst/>
              <a:cxnLst/>
              <a:rect l="l" t="t" r="r" b="b"/>
              <a:pathLst>
                <a:path w="86360" h="63500">
                  <a:moveTo>
                    <a:pt x="14363" y="0"/>
                  </a:moveTo>
                  <a:lnTo>
                    <a:pt x="0" y="0"/>
                  </a:lnTo>
                  <a:lnTo>
                    <a:pt x="5562" y="63347"/>
                  </a:lnTo>
                  <a:lnTo>
                    <a:pt x="19075" y="63347"/>
                  </a:lnTo>
                  <a:lnTo>
                    <a:pt x="25661" y="49568"/>
                  </a:lnTo>
                  <a:lnTo>
                    <a:pt x="15227" y="49568"/>
                  </a:lnTo>
                  <a:lnTo>
                    <a:pt x="15595" y="43319"/>
                  </a:lnTo>
                  <a:lnTo>
                    <a:pt x="15735" y="38239"/>
                  </a:lnTo>
                  <a:lnTo>
                    <a:pt x="14363" y="0"/>
                  </a:lnTo>
                  <a:close/>
                </a:path>
                <a:path w="86360" h="63500">
                  <a:moveTo>
                    <a:pt x="50530" y="17043"/>
                  </a:moveTo>
                  <a:lnTo>
                    <a:pt x="39878" y="17043"/>
                  </a:lnTo>
                  <a:lnTo>
                    <a:pt x="39796" y="24714"/>
                  </a:lnTo>
                  <a:lnTo>
                    <a:pt x="39998" y="29400"/>
                  </a:lnTo>
                  <a:lnTo>
                    <a:pt x="40487" y="35775"/>
                  </a:lnTo>
                  <a:lnTo>
                    <a:pt x="43218" y="63347"/>
                  </a:lnTo>
                  <a:lnTo>
                    <a:pt x="56718" y="63347"/>
                  </a:lnTo>
                  <a:lnTo>
                    <a:pt x="63154" y="49568"/>
                  </a:lnTo>
                  <a:lnTo>
                    <a:pt x="52260" y="49568"/>
                  </a:lnTo>
                  <a:lnTo>
                    <a:pt x="52357" y="43319"/>
                  </a:lnTo>
                  <a:lnTo>
                    <a:pt x="52094" y="37731"/>
                  </a:lnTo>
                  <a:lnTo>
                    <a:pt x="51638" y="30835"/>
                  </a:lnTo>
                  <a:lnTo>
                    <a:pt x="50530" y="17043"/>
                  </a:lnTo>
                  <a:close/>
                </a:path>
                <a:path w="86360" h="63500">
                  <a:moveTo>
                    <a:pt x="49161" y="0"/>
                  </a:moveTo>
                  <a:lnTo>
                    <a:pt x="37147" y="0"/>
                  </a:lnTo>
                  <a:lnTo>
                    <a:pt x="22529" y="31737"/>
                  </a:lnTo>
                  <a:lnTo>
                    <a:pt x="17335" y="43967"/>
                  </a:lnTo>
                  <a:lnTo>
                    <a:pt x="15481" y="49568"/>
                  </a:lnTo>
                  <a:lnTo>
                    <a:pt x="25661" y="49568"/>
                  </a:lnTo>
                  <a:lnTo>
                    <a:pt x="32562" y="35128"/>
                  </a:lnTo>
                  <a:lnTo>
                    <a:pt x="35039" y="29400"/>
                  </a:lnTo>
                  <a:lnTo>
                    <a:pt x="36664" y="24714"/>
                  </a:lnTo>
                  <a:lnTo>
                    <a:pt x="39636" y="17043"/>
                  </a:lnTo>
                  <a:lnTo>
                    <a:pt x="50530" y="17043"/>
                  </a:lnTo>
                  <a:lnTo>
                    <a:pt x="49161" y="0"/>
                  </a:lnTo>
                  <a:close/>
                </a:path>
                <a:path w="86360" h="63500">
                  <a:moveTo>
                    <a:pt x="86309" y="0"/>
                  </a:moveTo>
                  <a:lnTo>
                    <a:pt x="71704" y="0"/>
                  </a:lnTo>
                  <a:lnTo>
                    <a:pt x="58686" y="30949"/>
                  </a:lnTo>
                  <a:lnTo>
                    <a:pt x="56222" y="37731"/>
                  </a:lnTo>
                  <a:lnTo>
                    <a:pt x="54368" y="43446"/>
                  </a:lnTo>
                  <a:lnTo>
                    <a:pt x="52514" y="49568"/>
                  </a:lnTo>
                  <a:lnTo>
                    <a:pt x="63154" y="49568"/>
                  </a:lnTo>
                  <a:lnTo>
                    <a:pt x="86309" y="0"/>
                  </a:lnTo>
                  <a:close/>
                </a:path>
              </a:pathLst>
            </a:custGeom>
            <a:solidFill>
              <a:srgbClr val="4F4B69"/>
            </a:solidFill>
          </p:spPr>
          <p:txBody>
            <a:bodyPr wrap="square" lIns="0" tIns="0" rIns="0" bIns="0" rtlCol="0"/>
            <a:lstStyle/>
            <a:p>
              <a:endParaRPr sz="1350"/>
            </a:p>
          </p:txBody>
        </p:sp>
        <p:sp>
          <p:nvSpPr>
            <p:cNvPr id="13" name="object 13"/>
            <p:cNvSpPr/>
            <p:nvPr/>
          </p:nvSpPr>
          <p:spPr>
            <a:xfrm>
              <a:off x="1385859" y="730291"/>
              <a:ext cx="40481" cy="50006"/>
            </a:xfrm>
            <a:custGeom>
              <a:avLst/>
              <a:gdLst/>
              <a:ahLst/>
              <a:cxnLst/>
              <a:rect l="l" t="t" r="r" b="b"/>
              <a:pathLst>
                <a:path w="53975" h="66675">
                  <a:moveTo>
                    <a:pt x="34188" y="0"/>
                  </a:moveTo>
                  <a:lnTo>
                    <a:pt x="20065" y="3549"/>
                  </a:lnTo>
                  <a:lnTo>
                    <a:pt x="9288" y="12793"/>
                  </a:lnTo>
                  <a:lnTo>
                    <a:pt x="2414" y="25626"/>
                  </a:lnTo>
                  <a:lnTo>
                    <a:pt x="0" y="39941"/>
                  </a:lnTo>
                  <a:lnTo>
                    <a:pt x="1519" y="50578"/>
                  </a:lnTo>
                  <a:lnTo>
                    <a:pt x="6116" y="58885"/>
                  </a:lnTo>
                  <a:lnTo>
                    <a:pt x="13849" y="64289"/>
                  </a:lnTo>
                  <a:lnTo>
                    <a:pt x="24777" y="66217"/>
                  </a:lnTo>
                  <a:lnTo>
                    <a:pt x="32080" y="66217"/>
                  </a:lnTo>
                  <a:lnTo>
                    <a:pt x="40131" y="64388"/>
                  </a:lnTo>
                  <a:lnTo>
                    <a:pt x="46075" y="61137"/>
                  </a:lnTo>
                  <a:lnTo>
                    <a:pt x="45219" y="54241"/>
                  </a:lnTo>
                  <a:lnTo>
                    <a:pt x="22428" y="54241"/>
                  </a:lnTo>
                  <a:lnTo>
                    <a:pt x="18084" y="52031"/>
                  </a:lnTo>
                  <a:lnTo>
                    <a:pt x="14376" y="45262"/>
                  </a:lnTo>
                  <a:lnTo>
                    <a:pt x="13868" y="40970"/>
                  </a:lnTo>
                  <a:lnTo>
                    <a:pt x="14122" y="38773"/>
                  </a:lnTo>
                  <a:lnTo>
                    <a:pt x="30114" y="38000"/>
                  </a:lnTo>
                  <a:lnTo>
                    <a:pt x="42600" y="34586"/>
                  </a:lnTo>
                  <a:lnTo>
                    <a:pt x="50721" y="28027"/>
                  </a:lnTo>
                  <a:lnTo>
                    <a:pt x="50886" y="27444"/>
                  </a:lnTo>
                  <a:lnTo>
                    <a:pt x="15608" y="27444"/>
                  </a:lnTo>
                  <a:lnTo>
                    <a:pt x="17348" y="19773"/>
                  </a:lnTo>
                  <a:lnTo>
                    <a:pt x="23291" y="11315"/>
                  </a:lnTo>
                  <a:lnTo>
                    <a:pt x="52401" y="11315"/>
                  </a:lnTo>
                  <a:lnTo>
                    <a:pt x="52254" y="10533"/>
                  </a:lnTo>
                  <a:lnTo>
                    <a:pt x="48361" y="4908"/>
                  </a:lnTo>
                  <a:lnTo>
                    <a:pt x="42239" y="1283"/>
                  </a:lnTo>
                  <a:lnTo>
                    <a:pt x="34188" y="0"/>
                  </a:lnTo>
                  <a:close/>
                </a:path>
                <a:path w="53975" h="66675">
                  <a:moveTo>
                    <a:pt x="44703" y="50088"/>
                  </a:moveTo>
                  <a:lnTo>
                    <a:pt x="40373" y="52425"/>
                  </a:lnTo>
                  <a:lnTo>
                    <a:pt x="34924" y="54241"/>
                  </a:lnTo>
                  <a:lnTo>
                    <a:pt x="45219" y="54241"/>
                  </a:lnTo>
                  <a:lnTo>
                    <a:pt x="44703" y="50088"/>
                  </a:lnTo>
                  <a:close/>
                </a:path>
                <a:path w="53975" h="66675">
                  <a:moveTo>
                    <a:pt x="52401" y="11315"/>
                  </a:moveTo>
                  <a:lnTo>
                    <a:pt x="36906" y="11315"/>
                  </a:lnTo>
                  <a:lnTo>
                    <a:pt x="39992" y="13779"/>
                  </a:lnTo>
                  <a:lnTo>
                    <a:pt x="39992" y="17818"/>
                  </a:lnTo>
                  <a:lnTo>
                    <a:pt x="38271" y="22578"/>
                  </a:lnTo>
                  <a:lnTo>
                    <a:pt x="33372" y="25560"/>
                  </a:lnTo>
                  <a:lnTo>
                    <a:pt x="25686" y="27078"/>
                  </a:lnTo>
                  <a:lnTo>
                    <a:pt x="15608" y="27444"/>
                  </a:lnTo>
                  <a:lnTo>
                    <a:pt x="50886" y="27444"/>
                  </a:lnTo>
                  <a:lnTo>
                    <a:pt x="53619" y="17818"/>
                  </a:lnTo>
                  <a:lnTo>
                    <a:pt x="52401" y="11315"/>
                  </a:lnTo>
                  <a:close/>
                </a:path>
              </a:pathLst>
            </a:custGeom>
            <a:solidFill>
              <a:srgbClr val="4F4B69"/>
            </a:solidFill>
          </p:spPr>
          <p:txBody>
            <a:bodyPr wrap="square" lIns="0" tIns="0" rIns="0" bIns="0" rtlCol="0"/>
            <a:lstStyle/>
            <a:p>
              <a:endParaRPr sz="1350"/>
            </a:p>
          </p:txBody>
        </p:sp>
        <p:sp>
          <p:nvSpPr>
            <p:cNvPr id="14" name="object 14"/>
            <p:cNvSpPr/>
            <p:nvPr/>
          </p:nvSpPr>
          <p:spPr>
            <a:xfrm>
              <a:off x="1448010" y="730291"/>
              <a:ext cx="32861" cy="48577"/>
            </a:xfrm>
            <a:custGeom>
              <a:avLst/>
              <a:gdLst/>
              <a:ahLst/>
              <a:cxnLst/>
              <a:rect l="l" t="t" r="r" b="b"/>
              <a:pathLst>
                <a:path w="43814" h="64769">
                  <a:moveTo>
                    <a:pt x="22656" y="1435"/>
                  </a:moveTo>
                  <a:lnTo>
                    <a:pt x="10160" y="1435"/>
                  </a:lnTo>
                  <a:lnTo>
                    <a:pt x="9537" y="7023"/>
                  </a:lnTo>
                  <a:lnTo>
                    <a:pt x="8661" y="16776"/>
                  </a:lnTo>
                  <a:lnTo>
                    <a:pt x="0" y="64782"/>
                  </a:lnTo>
                  <a:lnTo>
                    <a:pt x="14363" y="64782"/>
                  </a:lnTo>
                  <a:lnTo>
                    <a:pt x="18935" y="39281"/>
                  </a:lnTo>
                  <a:lnTo>
                    <a:pt x="21487" y="29755"/>
                  </a:lnTo>
                  <a:lnTo>
                    <a:pt x="25569" y="21985"/>
                  </a:lnTo>
                  <a:lnTo>
                    <a:pt x="31135" y="16751"/>
                  </a:lnTo>
                  <a:lnTo>
                    <a:pt x="38138" y="14833"/>
                  </a:lnTo>
                  <a:lnTo>
                    <a:pt x="40890" y="14833"/>
                  </a:lnTo>
                  <a:lnTo>
                    <a:pt x="40917" y="14693"/>
                  </a:lnTo>
                  <a:lnTo>
                    <a:pt x="21297" y="14693"/>
                  </a:lnTo>
                  <a:lnTo>
                    <a:pt x="21907" y="10147"/>
                  </a:lnTo>
                  <a:lnTo>
                    <a:pt x="22656" y="1435"/>
                  </a:lnTo>
                  <a:close/>
                </a:path>
                <a:path w="43814" h="64769">
                  <a:moveTo>
                    <a:pt x="40890" y="14833"/>
                  </a:moveTo>
                  <a:lnTo>
                    <a:pt x="38138" y="14833"/>
                  </a:lnTo>
                  <a:lnTo>
                    <a:pt x="40868" y="14947"/>
                  </a:lnTo>
                  <a:close/>
                </a:path>
                <a:path w="43814" h="64769">
                  <a:moveTo>
                    <a:pt x="32321" y="0"/>
                  </a:moveTo>
                  <a:lnTo>
                    <a:pt x="25755" y="6248"/>
                  </a:lnTo>
                  <a:lnTo>
                    <a:pt x="21678" y="14693"/>
                  </a:lnTo>
                  <a:lnTo>
                    <a:pt x="40917" y="14693"/>
                  </a:lnTo>
                  <a:lnTo>
                    <a:pt x="43713" y="126"/>
                  </a:lnTo>
                  <a:lnTo>
                    <a:pt x="32321" y="0"/>
                  </a:lnTo>
                  <a:close/>
                </a:path>
              </a:pathLst>
            </a:custGeom>
            <a:solidFill>
              <a:srgbClr val="4F4B69"/>
            </a:solidFill>
          </p:spPr>
          <p:txBody>
            <a:bodyPr wrap="square" lIns="0" tIns="0" rIns="0" bIns="0" rtlCol="0"/>
            <a:lstStyle/>
            <a:p>
              <a:endParaRPr sz="1350"/>
            </a:p>
          </p:txBody>
        </p:sp>
        <p:sp>
          <p:nvSpPr>
            <p:cNvPr id="15" name="object 15"/>
            <p:cNvSpPr/>
            <p:nvPr/>
          </p:nvSpPr>
          <p:spPr>
            <a:xfrm>
              <a:off x="1498816" y="711650"/>
              <a:ext cx="22860" cy="67628"/>
            </a:xfrm>
            <a:custGeom>
              <a:avLst/>
              <a:gdLst/>
              <a:ahLst/>
              <a:cxnLst/>
              <a:rect l="l" t="t" r="r" b="b"/>
              <a:pathLst>
                <a:path w="30480" h="90169">
                  <a:moveTo>
                    <a:pt x="25895" y="26288"/>
                  </a:moveTo>
                  <a:lnTo>
                    <a:pt x="11531" y="26288"/>
                  </a:lnTo>
                  <a:lnTo>
                    <a:pt x="0" y="89636"/>
                  </a:lnTo>
                  <a:lnTo>
                    <a:pt x="14363" y="89636"/>
                  </a:lnTo>
                  <a:lnTo>
                    <a:pt x="25895" y="26288"/>
                  </a:lnTo>
                  <a:close/>
                </a:path>
                <a:path w="30480" h="90169">
                  <a:moveTo>
                    <a:pt x="27012" y="0"/>
                  </a:moveTo>
                  <a:lnTo>
                    <a:pt x="17729" y="0"/>
                  </a:lnTo>
                  <a:lnTo>
                    <a:pt x="13754" y="3771"/>
                  </a:lnTo>
                  <a:lnTo>
                    <a:pt x="13754" y="13919"/>
                  </a:lnTo>
                  <a:lnTo>
                    <a:pt x="16725" y="17170"/>
                  </a:lnTo>
                  <a:lnTo>
                    <a:pt x="26009" y="17170"/>
                  </a:lnTo>
                  <a:lnTo>
                    <a:pt x="29972" y="13665"/>
                  </a:lnTo>
                  <a:lnTo>
                    <a:pt x="30075" y="9105"/>
                  </a:lnTo>
                  <a:lnTo>
                    <a:pt x="30099" y="3251"/>
                  </a:lnTo>
                  <a:lnTo>
                    <a:pt x="27012" y="0"/>
                  </a:lnTo>
                  <a:close/>
                </a:path>
              </a:pathLst>
            </a:custGeom>
            <a:solidFill>
              <a:srgbClr val="4F4B69"/>
            </a:solidFill>
          </p:spPr>
          <p:txBody>
            <a:bodyPr wrap="square" lIns="0" tIns="0" rIns="0" bIns="0" rtlCol="0"/>
            <a:lstStyle/>
            <a:p>
              <a:endParaRPr sz="1350"/>
            </a:p>
          </p:txBody>
        </p:sp>
        <p:sp>
          <p:nvSpPr>
            <p:cNvPr id="16" name="object 16"/>
            <p:cNvSpPr/>
            <p:nvPr/>
          </p:nvSpPr>
          <p:spPr>
            <a:xfrm>
              <a:off x="1540525" y="730291"/>
              <a:ext cx="44768" cy="48577"/>
            </a:xfrm>
            <a:custGeom>
              <a:avLst/>
              <a:gdLst/>
              <a:ahLst/>
              <a:cxnLst/>
              <a:rect l="l" t="t" r="r" b="b"/>
              <a:pathLst>
                <a:path w="59689" h="64769">
                  <a:moveTo>
                    <a:pt x="23787" y="1435"/>
                  </a:moveTo>
                  <a:lnTo>
                    <a:pt x="10909" y="1435"/>
                  </a:lnTo>
                  <a:lnTo>
                    <a:pt x="10160" y="6896"/>
                  </a:lnTo>
                  <a:lnTo>
                    <a:pt x="9296" y="13538"/>
                  </a:lnTo>
                  <a:lnTo>
                    <a:pt x="7810" y="21069"/>
                  </a:lnTo>
                  <a:lnTo>
                    <a:pt x="0" y="64782"/>
                  </a:lnTo>
                  <a:lnTo>
                    <a:pt x="14363" y="64782"/>
                  </a:lnTo>
                  <a:lnTo>
                    <a:pt x="19583" y="35509"/>
                  </a:lnTo>
                  <a:lnTo>
                    <a:pt x="22497" y="25633"/>
                  </a:lnTo>
                  <a:lnTo>
                    <a:pt x="26874" y="18370"/>
                  </a:lnTo>
                  <a:lnTo>
                    <a:pt x="31997" y="13888"/>
                  </a:lnTo>
                  <a:lnTo>
                    <a:pt x="35823" y="12750"/>
                  </a:lnTo>
                  <a:lnTo>
                    <a:pt x="22415" y="12750"/>
                  </a:lnTo>
                  <a:lnTo>
                    <a:pt x="23787" y="1435"/>
                  </a:lnTo>
                  <a:close/>
                </a:path>
                <a:path w="59689" h="64769">
                  <a:moveTo>
                    <a:pt x="59690" y="12357"/>
                  </a:moveTo>
                  <a:lnTo>
                    <a:pt x="42862" y="12357"/>
                  </a:lnTo>
                  <a:lnTo>
                    <a:pt x="44716" y="16116"/>
                  </a:lnTo>
                  <a:lnTo>
                    <a:pt x="44611" y="24714"/>
                  </a:lnTo>
                  <a:lnTo>
                    <a:pt x="44348" y="26657"/>
                  </a:lnTo>
                  <a:lnTo>
                    <a:pt x="43980" y="29006"/>
                  </a:lnTo>
                  <a:lnTo>
                    <a:pt x="37528" y="64782"/>
                  </a:lnTo>
                  <a:lnTo>
                    <a:pt x="52031" y="64782"/>
                  </a:lnTo>
                  <a:lnTo>
                    <a:pt x="58572" y="27838"/>
                  </a:lnTo>
                  <a:lnTo>
                    <a:pt x="59207" y="24714"/>
                  </a:lnTo>
                  <a:lnTo>
                    <a:pt x="59605" y="21069"/>
                  </a:lnTo>
                  <a:lnTo>
                    <a:pt x="59690" y="12357"/>
                  </a:lnTo>
                  <a:close/>
                </a:path>
                <a:path w="59689" h="64769">
                  <a:moveTo>
                    <a:pt x="53009" y="0"/>
                  </a:moveTo>
                  <a:lnTo>
                    <a:pt x="35915" y="0"/>
                  </a:lnTo>
                  <a:lnTo>
                    <a:pt x="28244" y="4292"/>
                  </a:lnTo>
                  <a:lnTo>
                    <a:pt x="22669" y="12750"/>
                  </a:lnTo>
                  <a:lnTo>
                    <a:pt x="35823" y="12750"/>
                  </a:lnTo>
                  <a:lnTo>
                    <a:pt x="37147" y="12357"/>
                  </a:lnTo>
                  <a:lnTo>
                    <a:pt x="59690" y="12357"/>
                  </a:lnTo>
                  <a:lnTo>
                    <a:pt x="59690" y="5460"/>
                  </a:lnTo>
                  <a:lnTo>
                    <a:pt x="53009" y="0"/>
                  </a:lnTo>
                  <a:close/>
                </a:path>
              </a:pathLst>
            </a:custGeom>
            <a:solidFill>
              <a:srgbClr val="4F4B69"/>
            </a:solidFill>
          </p:spPr>
          <p:txBody>
            <a:bodyPr wrap="square" lIns="0" tIns="0" rIns="0" bIns="0" rtlCol="0"/>
            <a:lstStyle/>
            <a:p>
              <a:endParaRPr sz="1350"/>
            </a:p>
          </p:txBody>
        </p:sp>
        <p:sp>
          <p:nvSpPr>
            <p:cNvPr id="17" name="object 17"/>
            <p:cNvSpPr/>
            <p:nvPr/>
          </p:nvSpPr>
          <p:spPr>
            <a:xfrm>
              <a:off x="1609353" y="730291"/>
              <a:ext cx="47149" cy="69056"/>
            </a:xfrm>
            <a:custGeom>
              <a:avLst/>
              <a:gdLst/>
              <a:ahLst/>
              <a:cxnLst/>
              <a:rect l="l" t="t" r="r" b="b"/>
              <a:pathLst>
                <a:path w="62864" h="92075">
                  <a:moveTo>
                    <a:pt x="3594" y="76098"/>
                  </a:moveTo>
                  <a:lnTo>
                    <a:pt x="0" y="87680"/>
                  </a:lnTo>
                  <a:lnTo>
                    <a:pt x="3962" y="90284"/>
                  </a:lnTo>
                  <a:lnTo>
                    <a:pt x="11137" y="91973"/>
                  </a:lnTo>
                  <a:lnTo>
                    <a:pt x="26504" y="91973"/>
                  </a:lnTo>
                  <a:lnTo>
                    <a:pt x="34924" y="90411"/>
                  </a:lnTo>
                  <a:lnTo>
                    <a:pt x="41236" y="84950"/>
                  </a:lnTo>
                  <a:lnTo>
                    <a:pt x="45624" y="79870"/>
                  </a:lnTo>
                  <a:lnTo>
                    <a:pt x="13741" y="79870"/>
                  </a:lnTo>
                  <a:lnTo>
                    <a:pt x="7061" y="78308"/>
                  </a:lnTo>
                  <a:lnTo>
                    <a:pt x="3594" y="76098"/>
                  </a:lnTo>
                  <a:close/>
                </a:path>
                <a:path w="62864" h="92075">
                  <a:moveTo>
                    <a:pt x="54209" y="53339"/>
                  </a:moveTo>
                  <a:lnTo>
                    <a:pt x="40500" y="53339"/>
                  </a:lnTo>
                  <a:lnTo>
                    <a:pt x="39014" y="60490"/>
                  </a:lnTo>
                  <a:lnTo>
                    <a:pt x="36026" y="69722"/>
                  </a:lnTo>
                  <a:lnTo>
                    <a:pt x="31645" y="75695"/>
                  </a:lnTo>
                  <a:lnTo>
                    <a:pt x="26059" y="78910"/>
                  </a:lnTo>
                  <a:lnTo>
                    <a:pt x="19456" y="79870"/>
                  </a:lnTo>
                  <a:lnTo>
                    <a:pt x="45624" y="79870"/>
                  </a:lnTo>
                  <a:lnTo>
                    <a:pt x="49147" y="73218"/>
                  </a:lnTo>
                  <a:lnTo>
                    <a:pt x="51704" y="65494"/>
                  </a:lnTo>
                  <a:lnTo>
                    <a:pt x="53619" y="56705"/>
                  </a:lnTo>
                  <a:lnTo>
                    <a:pt x="54209" y="53339"/>
                  </a:lnTo>
                  <a:close/>
                </a:path>
                <a:path w="62864" h="92075">
                  <a:moveTo>
                    <a:pt x="49669" y="0"/>
                  </a:moveTo>
                  <a:lnTo>
                    <a:pt x="41846" y="0"/>
                  </a:lnTo>
                  <a:lnTo>
                    <a:pt x="25133" y="3603"/>
                  </a:lnTo>
                  <a:lnTo>
                    <a:pt x="12742" y="13122"/>
                  </a:lnTo>
                  <a:lnTo>
                    <a:pt x="5065" y="26617"/>
                  </a:lnTo>
                  <a:lnTo>
                    <a:pt x="2489" y="42151"/>
                  </a:lnTo>
                  <a:lnTo>
                    <a:pt x="3738" y="50692"/>
                  </a:lnTo>
                  <a:lnTo>
                    <a:pt x="7389" y="57819"/>
                  </a:lnTo>
                  <a:lnTo>
                    <a:pt x="13295" y="62703"/>
                  </a:lnTo>
                  <a:lnTo>
                    <a:pt x="21310" y="64515"/>
                  </a:lnTo>
                  <a:lnTo>
                    <a:pt x="28981" y="64515"/>
                  </a:lnTo>
                  <a:lnTo>
                    <a:pt x="35305" y="60883"/>
                  </a:lnTo>
                  <a:lnTo>
                    <a:pt x="40246" y="53339"/>
                  </a:lnTo>
                  <a:lnTo>
                    <a:pt x="54209" y="53339"/>
                  </a:lnTo>
                  <a:lnTo>
                    <a:pt x="54323" y="52692"/>
                  </a:lnTo>
                  <a:lnTo>
                    <a:pt x="20065" y="52692"/>
                  </a:lnTo>
                  <a:lnTo>
                    <a:pt x="17589" y="46443"/>
                  </a:lnTo>
                  <a:lnTo>
                    <a:pt x="17589" y="39801"/>
                  </a:lnTo>
                  <a:lnTo>
                    <a:pt x="19179" y="29665"/>
                  </a:lnTo>
                  <a:lnTo>
                    <a:pt x="23625" y="20688"/>
                  </a:lnTo>
                  <a:lnTo>
                    <a:pt x="30437" y="14273"/>
                  </a:lnTo>
                  <a:lnTo>
                    <a:pt x="39128" y="11823"/>
                  </a:lnTo>
                  <a:lnTo>
                    <a:pt x="61490" y="11823"/>
                  </a:lnTo>
                  <a:lnTo>
                    <a:pt x="62788" y="4419"/>
                  </a:lnTo>
                  <a:lnTo>
                    <a:pt x="57213" y="1816"/>
                  </a:lnTo>
                  <a:lnTo>
                    <a:pt x="49669" y="0"/>
                  </a:lnTo>
                  <a:close/>
                </a:path>
                <a:path w="62864" h="92075">
                  <a:moveTo>
                    <a:pt x="61490" y="11823"/>
                  </a:moveTo>
                  <a:lnTo>
                    <a:pt x="42481" y="11823"/>
                  </a:lnTo>
                  <a:lnTo>
                    <a:pt x="45580" y="12611"/>
                  </a:lnTo>
                  <a:lnTo>
                    <a:pt x="47180" y="13385"/>
                  </a:lnTo>
                  <a:lnTo>
                    <a:pt x="32558" y="51108"/>
                  </a:lnTo>
                  <a:lnTo>
                    <a:pt x="27254" y="52692"/>
                  </a:lnTo>
                  <a:lnTo>
                    <a:pt x="54323" y="52692"/>
                  </a:lnTo>
                  <a:lnTo>
                    <a:pt x="61490" y="11823"/>
                  </a:lnTo>
                  <a:close/>
                </a:path>
              </a:pathLst>
            </a:custGeom>
            <a:solidFill>
              <a:srgbClr val="4F4B69"/>
            </a:solidFill>
          </p:spPr>
          <p:txBody>
            <a:bodyPr wrap="square" lIns="0" tIns="0" rIns="0" bIns="0" rtlCol="0"/>
            <a:lstStyle/>
            <a:p>
              <a:endParaRPr sz="1350"/>
            </a:p>
          </p:txBody>
        </p:sp>
        <p:sp>
          <p:nvSpPr>
            <p:cNvPr id="18" name="object 18"/>
            <p:cNvSpPr/>
            <p:nvPr/>
          </p:nvSpPr>
          <p:spPr>
            <a:xfrm>
              <a:off x="1715262" y="713118"/>
              <a:ext cx="37148" cy="66199"/>
            </a:xfrm>
            <a:custGeom>
              <a:avLst/>
              <a:gdLst/>
              <a:ahLst/>
              <a:cxnLst/>
              <a:rect l="l" t="t" r="r" b="b"/>
              <a:pathLst>
                <a:path w="49530" h="88265">
                  <a:moveTo>
                    <a:pt x="30213" y="0"/>
                  </a:moveTo>
                  <a:lnTo>
                    <a:pt x="15849" y="0"/>
                  </a:lnTo>
                  <a:lnTo>
                    <a:pt x="0" y="87680"/>
                  </a:lnTo>
                  <a:lnTo>
                    <a:pt x="47180" y="87680"/>
                  </a:lnTo>
                  <a:lnTo>
                    <a:pt x="49542" y="74422"/>
                  </a:lnTo>
                  <a:lnTo>
                    <a:pt x="16840" y="74422"/>
                  </a:lnTo>
                  <a:lnTo>
                    <a:pt x="30213" y="0"/>
                  </a:lnTo>
                  <a:close/>
                </a:path>
              </a:pathLst>
            </a:custGeom>
            <a:solidFill>
              <a:srgbClr val="4F4B69"/>
            </a:solidFill>
          </p:spPr>
          <p:txBody>
            <a:bodyPr wrap="square" lIns="0" tIns="0" rIns="0" bIns="0" rtlCol="0"/>
            <a:lstStyle/>
            <a:p>
              <a:endParaRPr sz="1350"/>
            </a:p>
          </p:txBody>
        </p:sp>
        <p:sp>
          <p:nvSpPr>
            <p:cNvPr id="19" name="object 19"/>
            <p:cNvSpPr/>
            <p:nvPr/>
          </p:nvSpPr>
          <p:spPr>
            <a:xfrm>
              <a:off x="1776755" y="711650"/>
              <a:ext cx="22860" cy="67628"/>
            </a:xfrm>
            <a:custGeom>
              <a:avLst/>
              <a:gdLst/>
              <a:ahLst/>
              <a:cxnLst/>
              <a:rect l="l" t="t" r="r" b="b"/>
              <a:pathLst>
                <a:path w="30480" h="90169">
                  <a:moveTo>
                    <a:pt x="25882" y="26288"/>
                  </a:moveTo>
                  <a:lnTo>
                    <a:pt x="11506" y="26288"/>
                  </a:lnTo>
                  <a:lnTo>
                    <a:pt x="0" y="89636"/>
                  </a:lnTo>
                  <a:lnTo>
                    <a:pt x="14363" y="89636"/>
                  </a:lnTo>
                  <a:lnTo>
                    <a:pt x="25882" y="26288"/>
                  </a:lnTo>
                  <a:close/>
                </a:path>
                <a:path w="30480" h="90169">
                  <a:moveTo>
                    <a:pt x="26987" y="0"/>
                  </a:moveTo>
                  <a:lnTo>
                    <a:pt x="17703" y="0"/>
                  </a:lnTo>
                  <a:lnTo>
                    <a:pt x="13741" y="3771"/>
                  </a:lnTo>
                  <a:lnTo>
                    <a:pt x="13741" y="13919"/>
                  </a:lnTo>
                  <a:lnTo>
                    <a:pt x="16713" y="17170"/>
                  </a:lnTo>
                  <a:lnTo>
                    <a:pt x="26009" y="17170"/>
                  </a:lnTo>
                  <a:lnTo>
                    <a:pt x="29959" y="13665"/>
                  </a:lnTo>
                  <a:lnTo>
                    <a:pt x="30073" y="9105"/>
                  </a:lnTo>
                  <a:lnTo>
                    <a:pt x="30099" y="3251"/>
                  </a:lnTo>
                  <a:lnTo>
                    <a:pt x="26987" y="0"/>
                  </a:lnTo>
                  <a:close/>
                </a:path>
              </a:pathLst>
            </a:custGeom>
            <a:solidFill>
              <a:srgbClr val="4F4B69"/>
            </a:solidFill>
          </p:spPr>
          <p:txBody>
            <a:bodyPr wrap="square" lIns="0" tIns="0" rIns="0" bIns="0" rtlCol="0"/>
            <a:lstStyle/>
            <a:p>
              <a:endParaRPr sz="1350"/>
            </a:p>
          </p:txBody>
        </p:sp>
        <p:sp>
          <p:nvSpPr>
            <p:cNvPr id="20" name="object 20"/>
            <p:cNvSpPr/>
            <p:nvPr/>
          </p:nvSpPr>
          <p:spPr>
            <a:xfrm>
              <a:off x="1821066" y="731358"/>
              <a:ext cx="43814" cy="47625"/>
            </a:xfrm>
            <a:custGeom>
              <a:avLst/>
              <a:gdLst/>
              <a:ahLst/>
              <a:cxnLst/>
              <a:rect l="l" t="t" r="r" b="b"/>
              <a:pathLst>
                <a:path w="58419" h="63500">
                  <a:moveTo>
                    <a:pt x="14858" y="0"/>
                  </a:moveTo>
                  <a:lnTo>
                    <a:pt x="0" y="0"/>
                  </a:lnTo>
                  <a:lnTo>
                    <a:pt x="10274" y="63347"/>
                  </a:lnTo>
                  <a:lnTo>
                    <a:pt x="24764" y="63347"/>
                  </a:lnTo>
                  <a:lnTo>
                    <a:pt x="32900" y="47993"/>
                  </a:lnTo>
                  <a:lnTo>
                    <a:pt x="20434" y="47993"/>
                  </a:lnTo>
                  <a:lnTo>
                    <a:pt x="20053" y="43840"/>
                  </a:lnTo>
                  <a:lnTo>
                    <a:pt x="19443" y="39027"/>
                  </a:lnTo>
                  <a:lnTo>
                    <a:pt x="18707" y="31483"/>
                  </a:lnTo>
                  <a:lnTo>
                    <a:pt x="14858" y="0"/>
                  </a:lnTo>
                  <a:close/>
                </a:path>
                <a:path w="58419" h="63500">
                  <a:moveTo>
                    <a:pt x="58331" y="0"/>
                  </a:moveTo>
                  <a:lnTo>
                    <a:pt x="42354" y="0"/>
                  </a:lnTo>
                  <a:lnTo>
                    <a:pt x="27368" y="31876"/>
                  </a:lnTo>
                  <a:lnTo>
                    <a:pt x="24015" y="39408"/>
                  </a:lnTo>
                  <a:lnTo>
                    <a:pt x="22288" y="43967"/>
                  </a:lnTo>
                  <a:lnTo>
                    <a:pt x="20802" y="47993"/>
                  </a:lnTo>
                  <a:lnTo>
                    <a:pt x="32900" y="47993"/>
                  </a:lnTo>
                  <a:lnTo>
                    <a:pt x="58331" y="0"/>
                  </a:lnTo>
                  <a:close/>
                </a:path>
              </a:pathLst>
            </a:custGeom>
            <a:solidFill>
              <a:srgbClr val="4F4B69"/>
            </a:solidFill>
          </p:spPr>
          <p:txBody>
            <a:bodyPr wrap="square" lIns="0" tIns="0" rIns="0" bIns="0" rtlCol="0"/>
            <a:lstStyle/>
            <a:p>
              <a:endParaRPr sz="1350"/>
            </a:p>
          </p:txBody>
        </p:sp>
        <p:sp>
          <p:nvSpPr>
            <p:cNvPr id="21" name="object 21"/>
            <p:cNvSpPr/>
            <p:nvPr/>
          </p:nvSpPr>
          <p:spPr>
            <a:xfrm>
              <a:off x="1882273" y="730291"/>
              <a:ext cx="40481" cy="50006"/>
            </a:xfrm>
            <a:custGeom>
              <a:avLst/>
              <a:gdLst/>
              <a:ahLst/>
              <a:cxnLst/>
              <a:rect l="l" t="t" r="r" b="b"/>
              <a:pathLst>
                <a:path w="53975" h="66675">
                  <a:moveTo>
                    <a:pt x="34188" y="0"/>
                  </a:moveTo>
                  <a:lnTo>
                    <a:pt x="20065" y="3549"/>
                  </a:lnTo>
                  <a:lnTo>
                    <a:pt x="9288" y="12793"/>
                  </a:lnTo>
                  <a:lnTo>
                    <a:pt x="2414" y="25626"/>
                  </a:lnTo>
                  <a:lnTo>
                    <a:pt x="0" y="39941"/>
                  </a:lnTo>
                  <a:lnTo>
                    <a:pt x="1519" y="50578"/>
                  </a:lnTo>
                  <a:lnTo>
                    <a:pt x="6115" y="58885"/>
                  </a:lnTo>
                  <a:lnTo>
                    <a:pt x="13844" y="64289"/>
                  </a:lnTo>
                  <a:lnTo>
                    <a:pt x="24765" y="66217"/>
                  </a:lnTo>
                  <a:lnTo>
                    <a:pt x="32080" y="66217"/>
                  </a:lnTo>
                  <a:lnTo>
                    <a:pt x="40132" y="64388"/>
                  </a:lnTo>
                  <a:lnTo>
                    <a:pt x="46075" y="61137"/>
                  </a:lnTo>
                  <a:lnTo>
                    <a:pt x="45219" y="54241"/>
                  </a:lnTo>
                  <a:lnTo>
                    <a:pt x="22415" y="54241"/>
                  </a:lnTo>
                  <a:lnTo>
                    <a:pt x="18084" y="52031"/>
                  </a:lnTo>
                  <a:lnTo>
                    <a:pt x="14363" y="45262"/>
                  </a:lnTo>
                  <a:lnTo>
                    <a:pt x="13868" y="40970"/>
                  </a:lnTo>
                  <a:lnTo>
                    <a:pt x="14122" y="38773"/>
                  </a:lnTo>
                  <a:lnTo>
                    <a:pt x="30114" y="38000"/>
                  </a:lnTo>
                  <a:lnTo>
                    <a:pt x="42600" y="34586"/>
                  </a:lnTo>
                  <a:lnTo>
                    <a:pt x="50721" y="28027"/>
                  </a:lnTo>
                  <a:lnTo>
                    <a:pt x="50886" y="27444"/>
                  </a:lnTo>
                  <a:lnTo>
                    <a:pt x="15608" y="27444"/>
                  </a:lnTo>
                  <a:lnTo>
                    <a:pt x="17348" y="19773"/>
                  </a:lnTo>
                  <a:lnTo>
                    <a:pt x="23291" y="11315"/>
                  </a:lnTo>
                  <a:lnTo>
                    <a:pt x="52401" y="11315"/>
                  </a:lnTo>
                  <a:lnTo>
                    <a:pt x="52254" y="10533"/>
                  </a:lnTo>
                  <a:lnTo>
                    <a:pt x="48361" y="4908"/>
                  </a:lnTo>
                  <a:lnTo>
                    <a:pt x="42239" y="1283"/>
                  </a:lnTo>
                  <a:lnTo>
                    <a:pt x="34188" y="0"/>
                  </a:lnTo>
                  <a:close/>
                </a:path>
                <a:path w="53975" h="66675">
                  <a:moveTo>
                    <a:pt x="44704" y="50088"/>
                  </a:moveTo>
                  <a:lnTo>
                    <a:pt x="40373" y="52425"/>
                  </a:lnTo>
                  <a:lnTo>
                    <a:pt x="34925" y="54241"/>
                  </a:lnTo>
                  <a:lnTo>
                    <a:pt x="45219" y="54241"/>
                  </a:lnTo>
                  <a:lnTo>
                    <a:pt x="44704" y="50088"/>
                  </a:lnTo>
                  <a:close/>
                </a:path>
                <a:path w="53975" h="66675">
                  <a:moveTo>
                    <a:pt x="52401" y="11315"/>
                  </a:moveTo>
                  <a:lnTo>
                    <a:pt x="36906" y="11315"/>
                  </a:lnTo>
                  <a:lnTo>
                    <a:pt x="39992" y="13779"/>
                  </a:lnTo>
                  <a:lnTo>
                    <a:pt x="39992" y="17818"/>
                  </a:lnTo>
                  <a:lnTo>
                    <a:pt x="38271" y="22578"/>
                  </a:lnTo>
                  <a:lnTo>
                    <a:pt x="33372" y="25560"/>
                  </a:lnTo>
                  <a:lnTo>
                    <a:pt x="25686" y="27078"/>
                  </a:lnTo>
                  <a:lnTo>
                    <a:pt x="15608" y="27444"/>
                  </a:lnTo>
                  <a:lnTo>
                    <a:pt x="50886" y="27444"/>
                  </a:lnTo>
                  <a:lnTo>
                    <a:pt x="53619" y="17818"/>
                  </a:lnTo>
                  <a:lnTo>
                    <a:pt x="52401" y="11315"/>
                  </a:lnTo>
                  <a:close/>
                </a:path>
              </a:pathLst>
            </a:custGeom>
            <a:solidFill>
              <a:srgbClr val="4F4B69"/>
            </a:solidFill>
          </p:spPr>
          <p:txBody>
            <a:bodyPr wrap="square" lIns="0" tIns="0" rIns="0" bIns="0" rtlCol="0"/>
            <a:lstStyle/>
            <a:p>
              <a:endParaRPr sz="1350"/>
            </a:p>
          </p:txBody>
        </p:sp>
        <p:sp>
          <p:nvSpPr>
            <p:cNvPr id="22" name="object 22"/>
            <p:cNvSpPr/>
            <p:nvPr/>
          </p:nvSpPr>
          <p:spPr>
            <a:xfrm>
              <a:off x="1942748" y="730291"/>
              <a:ext cx="34766" cy="50006"/>
            </a:xfrm>
            <a:custGeom>
              <a:avLst/>
              <a:gdLst/>
              <a:ahLst/>
              <a:cxnLst/>
              <a:rect l="l" t="t" r="r" b="b"/>
              <a:pathLst>
                <a:path w="46355" h="66675">
                  <a:moveTo>
                    <a:pt x="3708" y="50736"/>
                  </a:moveTo>
                  <a:lnTo>
                    <a:pt x="0" y="61531"/>
                  </a:lnTo>
                  <a:lnTo>
                    <a:pt x="3225" y="63995"/>
                  </a:lnTo>
                  <a:lnTo>
                    <a:pt x="9766" y="66078"/>
                  </a:lnTo>
                  <a:lnTo>
                    <a:pt x="16840" y="66217"/>
                  </a:lnTo>
                  <a:lnTo>
                    <a:pt x="26957" y="64851"/>
                  </a:lnTo>
                  <a:lnTo>
                    <a:pt x="35088" y="60667"/>
                  </a:lnTo>
                  <a:lnTo>
                    <a:pt x="39651" y="54902"/>
                  </a:lnTo>
                  <a:lnTo>
                    <a:pt x="12750" y="54902"/>
                  </a:lnTo>
                  <a:lnTo>
                    <a:pt x="6794" y="52552"/>
                  </a:lnTo>
                  <a:lnTo>
                    <a:pt x="3708" y="50736"/>
                  </a:lnTo>
                  <a:close/>
                </a:path>
                <a:path w="46355" h="66675">
                  <a:moveTo>
                    <a:pt x="38379" y="0"/>
                  </a:moveTo>
                  <a:lnTo>
                    <a:pt x="32067" y="0"/>
                  </a:lnTo>
                  <a:lnTo>
                    <a:pt x="22246" y="1532"/>
                  </a:lnTo>
                  <a:lnTo>
                    <a:pt x="14531" y="5819"/>
                  </a:lnTo>
                  <a:lnTo>
                    <a:pt x="9489" y="12397"/>
                  </a:lnTo>
                  <a:lnTo>
                    <a:pt x="7683" y="20802"/>
                  </a:lnTo>
                  <a:lnTo>
                    <a:pt x="7683" y="28092"/>
                  </a:lnTo>
                  <a:lnTo>
                    <a:pt x="12623" y="33426"/>
                  </a:lnTo>
                  <a:lnTo>
                    <a:pt x="19558" y="37338"/>
                  </a:lnTo>
                  <a:lnTo>
                    <a:pt x="25501" y="40589"/>
                  </a:lnTo>
                  <a:lnTo>
                    <a:pt x="27495" y="43180"/>
                  </a:lnTo>
                  <a:lnTo>
                    <a:pt x="27495" y="51384"/>
                  </a:lnTo>
                  <a:lnTo>
                    <a:pt x="24015" y="54902"/>
                  </a:lnTo>
                  <a:lnTo>
                    <a:pt x="39651" y="54902"/>
                  </a:lnTo>
                  <a:lnTo>
                    <a:pt x="40502" y="53826"/>
                  </a:lnTo>
                  <a:lnTo>
                    <a:pt x="42468" y="44488"/>
                  </a:lnTo>
                  <a:lnTo>
                    <a:pt x="42468" y="36423"/>
                  </a:lnTo>
                  <a:lnTo>
                    <a:pt x="36652" y="31216"/>
                  </a:lnTo>
                  <a:lnTo>
                    <a:pt x="29959" y="27444"/>
                  </a:lnTo>
                  <a:lnTo>
                    <a:pt x="24765" y="24714"/>
                  </a:lnTo>
                  <a:lnTo>
                    <a:pt x="22161" y="22237"/>
                  </a:lnTo>
                  <a:lnTo>
                    <a:pt x="22161" y="14312"/>
                  </a:lnTo>
                  <a:lnTo>
                    <a:pt x="25869" y="11315"/>
                  </a:lnTo>
                  <a:lnTo>
                    <a:pt x="43523" y="11315"/>
                  </a:lnTo>
                  <a:lnTo>
                    <a:pt x="46177" y="3251"/>
                  </a:lnTo>
                  <a:lnTo>
                    <a:pt x="43586" y="1562"/>
                  </a:lnTo>
                  <a:lnTo>
                    <a:pt x="38379" y="0"/>
                  </a:lnTo>
                  <a:close/>
                </a:path>
                <a:path w="46355" h="66675">
                  <a:moveTo>
                    <a:pt x="43523" y="11315"/>
                  </a:moveTo>
                  <a:lnTo>
                    <a:pt x="36271" y="11315"/>
                  </a:lnTo>
                  <a:lnTo>
                    <a:pt x="40233" y="12877"/>
                  </a:lnTo>
                  <a:lnTo>
                    <a:pt x="42583" y="14173"/>
                  </a:lnTo>
                  <a:lnTo>
                    <a:pt x="43523" y="11315"/>
                  </a:lnTo>
                  <a:close/>
                </a:path>
              </a:pathLst>
            </a:custGeom>
            <a:solidFill>
              <a:srgbClr val="4F4B69"/>
            </a:solidFill>
          </p:spPr>
          <p:txBody>
            <a:bodyPr wrap="square" lIns="0" tIns="0" rIns="0" bIns="0" rtlCol="0"/>
            <a:lstStyle/>
            <a:p>
              <a:endParaRPr sz="1350"/>
            </a:p>
          </p:txBody>
        </p:sp>
      </p:grpSp>
      <p:sp>
        <p:nvSpPr>
          <p:cNvPr id="23" name="object 23"/>
          <p:cNvSpPr/>
          <p:nvPr/>
        </p:nvSpPr>
        <p:spPr>
          <a:xfrm>
            <a:off x="0" y="6435089"/>
            <a:ext cx="12192000" cy="45720"/>
          </a:xfrm>
          <a:custGeom>
            <a:avLst/>
            <a:gdLst/>
            <a:ahLst/>
            <a:cxnLst/>
            <a:rect l="l" t="t" r="r" b="b"/>
            <a:pathLst>
              <a:path w="16256000" h="60959">
                <a:moveTo>
                  <a:pt x="0" y="60959"/>
                </a:moveTo>
                <a:lnTo>
                  <a:pt x="16256000" y="60959"/>
                </a:lnTo>
                <a:lnTo>
                  <a:pt x="16256000" y="0"/>
                </a:lnTo>
                <a:lnTo>
                  <a:pt x="0" y="0"/>
                </a:lnTo>
                <a:lnTo>
                  <a:pt x="0" y="60959"/>
                </a:lnTo>
                <a:close/>
              </a:path>
            </a:pathLst>
          </a:custGeom>
          <a:solidFill>
            <a:srgbClr val="F5821F"/>
          </a:solidFill>
        </p:spPr>
        <p:txBody>
          <a:bodyPr wrap="square" lIns="0" tIns="0" rIns="0" bIns="0" rtlCol="0"/>
          <a:lstStyle/>
          <a:p>
            <a:endParaRPr sz="1350"/>
          </a:p>
        </p:txBody>
      </p:sp>
      <p:sp>
        <p:nvSpPr>
          <p:cNvPr id="24" name="Rectangle 23">
            <a:extLst>
              <a:ext uri="{FF2B5EF4-FFF2-40B4-BE49-F238E27FC236}">
                <a16:creationId xmlns:a16="http://schemas.microsoft.com/office/drawing/2014/main" id="{CD8D4471-B1BF-4C7B-A19C-AA28BBE549A6}"/>
              </a:ext>
            </a:extLst>
          </p:cNvPr>
          <p:cNvSpPr/>
          <p:nvPr/>
        </p:nvSpPr>
        <p:spPr>
          <a:xfrm>
            <a:off x="3677003" y="546757"/>
            <a:ext cx="5152672" cy="461665"/>
          </a:xfrm>
          <a:prstGeom prst="rect">
            <a:avLst/>
          </a:prstGeom>
          <a:ln>
            <a:noFill/>
          </a:ln>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400" b="1" dirty="0">
                <a:solidFill>
                  <a:schemeClr val="bg1"/>
                </a:solidFill>
                <a:latin typeface="Open Sans"/>
              </a:rPr>
              <a:t>Addressing Underlying Challenge</a:t>
            </a:r>
          </a:p>
        </p:txBody>
      </p:sp>
      <p:sp>
        <p:nvSpPr>
          <p:cNvPr id="30" name="Rectangle 16">
            <a:extLst>
              <a:ext uri="{FF2B5EF4-FFF2-40B4-BE49-F238E27FC236}">
                <a16:creationId xmlns:a16="http://schemas.microsoft.com/office/drawing/2014/main" id="{B0AC356A-584B-4A25-B946-23636F6FDA26}"/>
              </a:ext>
            </a:extLst>
          </p:cNvPr>
          <p:cNvSpPr>
            <a:spLocks noChangeArrowheads="1"/>
          </p:cNvSpPr>
          <p:nvPr/>
        </p:nvSpPr>
        <p:spPr bwMode="auto">
          <a:xfrm>
            <a:off x="208343" y="2044535"/>
            <a:ext cx="3484407" cy="1954381"/>
          </a:xfrm>
          <a:prstGeom prst="rect">
            <a:avLst/>
          </a:prstGeom>
          <a:noFill/>
          <a:ln w="25400" algn="ctr">
            <a:noFill/>
            <a:miter lim="800000"/>
            <a:headEnd/>
            <a:tailEnd/>
          </a:ln>
        </p:spPr>
        <p:txBody>
          <a:bodyPr wrap="square" anchor="t" anchorCtr="0">
            <a:spAutoFit/>
          </a:bodyPr>
          <a:lstStyle/>
          <a:p>
            <a:pPr algn="r" defTabSz="457200">
              <a:spcAft>
                <a:spcPts val="600"/>
              </a:spcAft>
            </a:pPr>
            <a:r>
              <a:rPr lang="en-GB" sz="1600" b="1" dirty="0">
                <a:solidFill>
                  <a:srgbClr val="325C80"/>
                </a:solidFill>
              </a:rPr>
              <a:t>Append-only distributed system of record shared across business network</a:t>
            </a:r>
          </a:p>
          <a:p>
            <a:pPr algn="r" defTabSz="457200">
              <a:spcAft>
                <a:spcPts val="600"/>
              </a:spcAft>
            </a:pPr>
            <a:r>
              <a:rPr lang="en-US" sz="1400" dirty="0"/>
              <a:t>A network of trusted, neutral participants maintains a distributed, permissioned ledger with copies of document filings, relevant supply chain events, authority approval status, and full audit history; every change results in a new, immutable block.</a:t>
            </a:r>
            <a:endParaRPr lang="en-GB" sz="1400" b="0" dirty="0">
              <a:solidFill>
                <a:srgbClr val="325C80"/>
              </a:solidFill>
            </a:endParaRPr>
          </a:p>
        </p:txBody>
      </p:sp>
      <p:sp>
        <p:nvSpPr>
          <p:cNvPr id="31" name="Rectangle 14">
            <a:extLst>
              <a:ext uri="{FF2B5EF4-FFF2-40B4-BE49-F238E27FC236}">
                <a16:creationId xmlns:a16="http://schemas.microsoft.com/office/drawing/2014/main" id="{CF94D6B0-E26B-4589-B0E7-39D06950A431}"/>
              </a:ext>
            </a:extLst>
          </p:cNvPr>
          <p:cNvSpPr>
            <a:spLocks noChangeArrowheads="1"/>
          </p:cNvSpPr>
          <p:nvPr/>
        </p:nvSpPr>
        <p:spPr bwMode="auto">
          <a:xfrm>
            <a:off x="8447256" y="2044535"/>
            <a:ext cx="3544116" cy="1769715"/>
          </a:xfrm>
          <a:prstGeom prst="rect">
            <a:avLst/>
          </a:prstGeom>
          <a:noFill/>
          <a:ln w="25400" algn="ctr">
            <a:noFill/>
            <a:miter lim="800000"/>
            <a:headEnd/>
            <a:tailEnd/>
          </a:ln>
        </p:spPr>
        <p:txBody>
          <a:bodyPr wrap="square" anchor="t" anchorCtr="0">
            <a:spAutoFit/>
          </a:bodyPr>
          <a:lstStyle/>
          <a:p>
            <a:pPr defTabSz="457200">
              <a:spcAft>
                <a:spcPts val="600"/>
              </a:spcAft>
            </a:pPr>
            <a:r>
              <a:rPr lang="en-GB" sz="1600" b="1" dirty="0">
                <a:solidFill>
                  <a:srgbClr val="AD1625"/>
                </a:solidFill>
              </a:rPr>
              <a:t>Business terms embedded in transaction database &amp; executed with transactions</a:t>
            </a:r>
          </a:p>
          <a:p>
            <a:pPr defTabSz="457200">
              <a:spcAft>
                <a:spcPts val="600"/>
              </a:spcAft>
            </a:pPr>
            <a:r>
              <a:rPr lang="en-US" sz="1400" dirty="0"/>
              <a:t>The export and import documentation requirements and authority approvals are pre-programmed and built into Blockchain and distributed to and endorsed by the network</a:t>
            </a:r>
            <a:endParaRPr lang="en-GB" sz="1400" dirty="0">
              <a:solidFill>
                <a:srgbClr val="325C80"/>
              </a:solidFill>
            </a:endParaRPr>
          </a:p>
        </p:txBody>
      </p:sp>
      <p:sp>
        <p:nvSpPr>
          <p:cNvPr id="32" name="Rectangle 15">
            <a:extLst>
              <a:ext uri="{FF2B5EF4-FFF2-40B4-BE49-F238E27FC236}">
                <a16:creationId xmlns:a16="http://schemas.microsoft.com/office/drawing/2014/main" id="{34A74E38-ABD2-49E7-90D2-A303F045E611}"/>
              </a:ext>
            </a:extLst>
          </p:cNvPr>
          <p:cNvSpPr>
            <a:spLocks noChangeArrowheads="1"/>
          </p:cNvSpPr>
          <p:nvPr/>
        </p:nvSpPr>
        <p:spPr bwMode="auto">
          <a:xfrm>
            <a:off x="8447256" y="4225749"/>
            <a:ext cx="3544116" cy="1738938"/>
          </a:xfrm>
          <a:prstGeom prst="rect">
            <a:avLst/>
          </a:prstGeom>
          <a:noFill/>
          <a:ln w="25400" algn="ctr">
            <a:noFill/>
            <a:miter lim="800000"/>
            <a:headEnd/>
            <a:tailEnd/>
          </a:ln>
        </p:spPr>
        <p:txBody>
          <a:bodyPr wrap="square" anchor="t" anchorCtr="0">
            <a:spAutoFit/>
          </a:bodyPr>
          <a:lstStyle/>
          <a:p>
            <a:pPr defTabSz="457200">
              <a:spcAft>
                <a:spcPts val="600"/>
              </a:spcAft>
            </a:pPr>
            <a:r>
              <a:rPr lang="en-GB" sz="1600" b="1" dirty="0">
                <a:solidFill>
                  <a:srgbClr val="4B8400"/>
                </a:solidFill>
              </a:rPr>
              <a:t>Transactions are endorsed by relevant participants</a:t>
            </a:r>
          </a:p>
          <a:p>
            <a:pPr defTabSz="457200">
              <a:spcAft>
                <a:spcPts val="600"/>
              </a:spcAft>
            </a:pPr>
            <a:r>
              <a:rPr lang="en-US" sz="1400" dirty="0"/>
              <a:t>Information such as documentation filings and authority approvals can only be changed if endorsed by the parties taking part in the shipment; full audit history maintained on the Blockchain</a:t>
            </a:r>
            <a:endParaRPr lang="en-GB" sz="1400" dirty="0">
              <a:solidFill>
                <a:srgbClr val="325C80"/>
              </a:solidFill>
            </a:endParaRPr>
          </a:p>
        </p:txBody>
      </p:sp>
      <p:sp>
        <p:nvSpPr>
          <p:cNvPr id="33" name="Rectangle 13">
            <a:extLst>
              <a:ext uri="{FF2B5EF4-FFF2-40B4-BE49-F238E27FC236}">
                <a16:creationId xmlns:a16="http://schemas.microsoft.com/office/drawing/2014/main" id="{2F004F08-056C-4C57-A4E6-E688F749B3E5}"/>
              </a:ext>
            </a:extLst>
          </p:cNvPr>
          <p:cNvSpPr>
            <a:spLocks noChangeArrowheads="1"/>
          </p:cNvSpPr>
          <p:nvPr/>
        </p:nvSpPr>
        <p:spPr bwMode="auto">
          <a:xfrm>
            <a:off x="103317" y="4225749"/>
            <a:ext cx="3597369" cy="1554272"/>
          </a:xfrm>
          <a:prstGeom prst="rect">
            <a:avLst/>
          </a:prstGeom>
          <a:noFill/>
          <a:ln w="25400" algn="ctr">
            <a:noFill/>
            <a:miter lim="800000"/>
            <a:headEnd/>
            <a:tailEnd/>
          </a:ln>
        </p:spPr>
        <p:txBody>
          <a:bodyPr wrap="square" anchor="t" anchorCtr="0">
            <a:spAutoFit/>
          </a:bodyPr>
          <a:lstStyle/>
          <a:p>
            <a:pPr algn="r" defTabSz="457200">
              <a:spcAft>
                <a:spcPts val="600"/>
              </a:spcAft>
            </a:pPr>
            <a:r>
              <a:rPr lang="en-GB" sz="1600" b="1" dirty="0">
                <a:solidFill>
                  <a:srgbClr val="562F72"/>
                </a:solidFill>
              </a:rPr>
              <a:t>Ensuring appropriate visibility; transactions are secure, authenticated </a:t>
            </a:r>
            <a:br>
              <a:rPr lang="en-GB" sz="1600" b="1" dirty="0">
                <a:solidFill>
                  <a:srgbClr val="562F72"/>
                </a:solidFill>
              </a:rPr>
            </a:br>
            <a:r>
              <a:rPr lang="en-GB" sz="1600" b="1" dirty="0">
                <a:solidFill>
                  <a:srgbClr val="562F72"/>
                </a:solidFill>
              </a:rPr>
              <a:t>&amp; verifiable</a:t>
            </a:r>
            <a:endParaRPr lang="en-GB" sz="1600" b="1" dirty="0">
              <a:solidFill>
                <a:srgbClr val="325C80"/>
              </a:solidFill>
            </a:endParaRPr>
          </a:p>
          <a:p>
            <a:pPr algn="r" defTabSz="457200">
              <a:spcAft>
                <a:spcPts val="600"/>
              </a:spcAft>
            </a:pPr>
            <a:r>
              <a:rPr lang="en-US" sz="1400" dirty="0"/>
              <a:t>Cryptography enables permissioned access for only participating parties in a specific shipment can submit, edit or approve related data </a:t>
            </a:r>
          </a:p>
        </p:txBody>
      </p:sp>
      <p:grpSp>
        <p:nvGrpSpPr>
          <p:cNvPr id="26" name="Group 25">
            <a:extLst>
              <a:ext uri="{FF2B5EF4-FFF2-40B4-BE49-F238E27FC236}">
                <a16:creationId xmlns:a16="http://schemas.microsoft.com/office/drawing/2014/main" id="{3A6EB8B3-113F-4A64-8769-4D394921DE98}"/>
              </a:ext>
            </a:extLst>
          </p:cNvPr>
          <p:cNvGrpSpPr/>
          <p:nvPr/>
        </p:nvGrpSpPr>
        <p:grpSpPr>
          <a:xfrm>
            <a:off x="3841974" y="2277473"/>
            <a:ext cx="2116137" cy="1489075"/>
            <a:chOff x="3841974" y="2277473"/>
            <a:chExt cx="2116137" cy="1489075"/>
          </a:xfrm>
        </p:grpSpPr>
        <p:pic>
          <p:nvPicPr>
            <p:cNvPr id="28" name="Picture 50" descr="bc_for_biz_ledger">
              <a:extLst>
                <a:ext uri="{FF2B5EF4-FFF2-40B4-BE49-F238E27FC236}">
                  <a16:creationId xmlns:a16="http://schemas.microsoft.com/office/drawing/2014/main" id="{07226FDD-7AD0-4B07-89A3-10EE54697C1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65799" y="2366373"/>
              <a:ext cx="1873250" cy="1309688"/>
            </a:xfrm>
            <a:prstGeom prst="rect">
              <a:avLst/>
            </a:prstGeom>
            <a:noFill/>
          </p:spPr>
        </p:pic>
        <p:sp>
          <p:nvSpPr>
            <p:cNvPr id="40" name="Rectangle 7">
              <a:extLst>
                <a:ext uri="{FF2B5EF4-FFF2-40B4-BE49-F238E27FC236}">
                  <a16:creationId xmlns:a16="http://schemas.microsoft.com/office/drawing/2014/main" id="{E7099683-D2DE-4A02-B135-3CFABCB36A26}"/>
                </a:ext>
              </a:extLst>
            </p:cNvPr>
            <p:cNvSpPr>
              <a:spLocks noChangeArrowheads="1"/>
            </p:cNvSpPr>
            <p:nvPr/>
          </p:nvSpPr>
          <p:spPr bwMode="auto">
            <a:xfrm>
              <a:off x="3961036" y="2366373"/>
              <a:ext cx="1881188" cy="1314450"/>
            </a:xfrm>
            <a:prstGeom prst="rect">
              <a:avLst/>
            </a:prstGeom>
            <a:solidFill>
              <a:srgbClr val="325C80">
                <a:alpha val="60001"/>
              </a:srgbClr>
            </a:solidFill>
            <a:ln w="19050">
              <a:noFill/>
              <a:miter lim="800000"/>
              <a:headEnd/>
              <a:tailEnd/>
            </a:ln>
          </p:spPr>
          <p:txBody>
            <a:bodyPr wrap="none" anchor="ctr"/>
            <a:lstStyle/>
            <a:p>
              <a:pPr defTabSz="457200"/>
              <a:endParaRPr lang="en-US" b="0"/>
            </a:p>
          </p:txBody>
        </p:sp>
        <p:sp>
          <p:nvSpPr>
            <p:cNvPr id="41" name="Text Box 74">
              <a:extLst>
                <a:ext uri="{FF2B5EF4-FFF2-40B4-BE49-F238E27FC236}">
                  <a16:creationId xmlns:a16="http://schemas.microsoft.com/office/drawing/2014/main" id="{2869495D-24F7-4D53-B340-EDC172AFE4A5}"/>
                </a:ext>
              </a:extLst>
            </p:cNvPr>
            <p:cNvSpPr txBox="1">
              <a:spLocks noChangeArrowheads="1"/>
            </p:cNvSpPr>
            <p:nvPr/>
          </p:nvSpPr>
          <p:spPr bwMode="auto">
            <a:xfrm>
              <a:off x="4010249" y="2390186"/>
              <a:ext cx="1349375" cy="641350"/>
            </a:xfrm>
            <a:prstGeom prst="rect">
              <a:avLst/>
            </a:prstGeom>
            <a:noFill/>
            <a:ln w="9525">
              <a:noFill/>
              <a:miter lim="800000"/>
              <a:headEnd/>
              <a:tailEnd/>
            </a:ln>
          </p:spPr>
          <p:txBody>
            <a:bodyPr>
              <a:spAutoFit/>
            </a:bodyPr>
            <a:lstStyle/>
            <a:p>
              <a:r>
                <a:rPr lang="en-GB" dirty="0">
                  <a:solidFill>
                    <a:srgbClr val="FFFFFF"/>
                  </a:solidFill>
                </a:rPr>
                <a:t>Shared ledger</a:t>
              </a:r>
              <a:endParaRPr lang="en-US" dirty="0">
                <a:solidFill>
                  <a:srgbClr val="FFFFFF"/>
                </a:solidFill>
              </a:endParaRPr>
            </a:p>
          </p:txBody>
        </p:sp>
        <p:grpSp>
          <p:nvGrpSpPr>
            <p:cNvPr id="42" name="Group 37">
              <a:extLst>
                <a:ext uri="{FF2B5EF4-FFF2-40B4-BE49-F238E27FC236}">
                  <a16:creationId xmlns:a16="http://schemas.microsoft.com/office/drawing/2014/main" id="{C68217A9-EBBB-4B89-A74B-1E58618D7693}"/>
                </a:ext>
              </a:extLst>
            </p:cNvPr>
            <p:cNvGrpSpPr>
              <a:grpSpLocks/>
            </p:cNvGrpSpPr>
            <p:nvPr/>
          </p:nvGrpSpPr>
          <p:grpSpPr bwMode="auto">
            <a:xfrm>
              <a:off x="3841974" y="2277473"/>
              <a:ext cx="2116137" cy="1489075"/>
              <a:chOff x="1541" y="774"/>
              <a:chExt cx="1333" cy="938"/>
            </a:xfrm>
          </p:grpSpPr>
          <p:sp>
            <p:nvSpPr>
              <p:cNvPr id="43" name="Freeform 38">
                <a:extLst>
                  <a:ext uri="{FF2B5EF4-FFF2-40B4-BE49-F238E27FC236}">
                    <a16:creationId xmlns:a16="http://schemas.microsoft.com/office/drawing/2014/main" id="{36448153-8EC4-442D-A1CB-CFFBCA94E4B6}"/>
                  </a:ext>
                </a:extLst>
              </p:cNvPr>
              <p:cNvSpPr>
                <a:spLocks/>
              </p:cNvSpPr>
              <p:nvPr/>
            </p:nvSpPr>
            <p:spPr bwMode="auto">
              <a:xfrm flipH="1">
                <a:off x="1541" y="774"/>
                <a:ext cx="137" cy="931"/>
              </a:xfrm>
              <a:custGeom>
                <a:avLst/>
                <a:gdLst>
                  <a:gd name="T0" fmla="*/ 0 w 84"/>
                  <a:gd name="T1" fmla="*/ 0 h 678"/>
                  <a:gd name="T2" fmla="*/ 364 w 84"/>
                  <a:gd name="T3" fmla="*/ 0 h 678"/>
                  <a:gd name="T4" fmla="*/ 351 w 84"/>
                  <a:gd name="T5" fmla="*/ 1755 h 678"/>
                  <a:gd name="T6" fmla="*/ 0 w 84"/>
                  <a:gd name="T7" fmla="*/ 1755 h 678"/>
                  <a:gd name="T8" fmla="*/ 0 60000 65536"/>
                  <a:gd name="T9" fmla="*/ 0 60000 65536"/>
                  <a:gd name="T10" fmla="*/ 0 60000 65536"/>
                  <a:gd name="T11" fmla="*/ 0 60000 65536"/>
                  <a:gd name="T12" fmla="*/ 0 w 84"/>
                  <a:gd name="T13" fmla="*/ 0 h 678"/>
                  <a:gd name="T14" fmla="*/ 84 w 84"/>
                  <a:gd name="T15" fmla="*/ 678 h 678"/>
                </a:gdLst>
                <a:ahLst/>
                <a:cxnLst>
                  <a:cxn ang="T8">
                    <a:pos x="T0" y="T1"/>
                  </a:cxn>
                  <a:cxn ang="T9">
                    <a:pos x="T2" y="T3"/>
                  </a:cxn>
                  <a:cxn ang="T10">
                    <a:pos x="T4" y="T5"/>
                  </a:cxn>
                  <a:cxn ang="T11">
                    <a:pos x="T6" y="T7"/>
                  </a:cxn>
                </a:cxnLst>
                <a:rect l="T12" t="T13" r="T14" b="T15"/>
                <a:pathLst>
                  <a:path w="84" h="678">
                    <a:moveTo>
                      <a:pt x="0" y="0"/>
                    </a:moveTo>
                    <a:lnTo>
                      <a:pt x="84" y="0"/>
                    </a:lnTo>
                    <a:lnTo>
                      <a:pt x="81" y="678"/>
                    </a:lnTo>
                    <a:lnTo>
                      <a:pt x="0" y="678"/>
                    </a:lnTo>
                  </a:path>
                </a:pathLst>
              </a:custGeom>
              <a:noFill/>
              <a:ln w="28575" cmpd="sng">
                <a:solidFill>
                  <a:srgbClr val="325C80"/>
                </a:solidFill>
                <a:round/>
                <a:headEnd/>
                <a:tailEnd/>
              </a:ln>
            </p:spPr>
            <p:txBody>
              <a:bodyPr/>
              <a:lstStyle/>
              <a:p>
                <a:endParaRPr lang="en-US"/>
              </a:p>
            </p:txBody>
          </p:sp>
          <p:sp>
            <p:nvSpPr>
              <p:cNvPr id="44" name="Freeform 39">
                <a:extLst>
                  <a:ext uri="{FF2B5EF4-FFF2-40B4-BE49-F238E27FC236}">
                    <a16:creationId xmlns:a16="http://schemas.microsoft.com/office/drawing/2014/main" id="{4D9C4713-593B-4870-8DE0-8E87BB6E8550}"/>
                  </a:ext>
                </a:extLst>
              </p:cNvPr>
              <p:cNvSpPr>
                <a:spLocks/>
              </p:cNvSpPr>
              <p:nvPr/>
            </p:nvSpPr>
            <p:spPr bwMode="auto">
              <a:xfrm>
                <a:off x="2737" y="781"/>
                <a:ext cx="137" cy="931"/>
              </a:xfrm>
              <a:custGeom>
                <a:avLst/>
                <a:gdLst>
                  <a:gd name="T0" fmla="*/ 0 w 84"/>
                  <a:gd name="T1" fmla="*/ 0 h 678"/>
                  <a:gd name="T2" fmla="*/ 364 w 84"/>
                  <a:gd name="T3" fmla="*/ 0 h 678"/>
                  <a:gd name="T4" fmla="*/ 351 w 84"/>
                  <a:gd name="T5" fmla="*/ 1755 h 678"/>
                  <a:gd name="T6" fmla="*/ 0 w 84"/>
                  <a:gd name="T7" fmla="*/ 1755 h 678"/>
                  <a:gd name="T8" fmla="*/ 0 60000 65536"/>
                  <a:gd name="T9" fmla="*/ 0 60000 65536"/>
                  <a:gd name="T10" fmla="*/ 0 60000 65536"/>
                  <a:gd name="T11" fmla="*/ 0 60000 65536"/>
                  <a:gd name="T12" fmla="*/ 0 w 84"/>
                  <a:gd name="T13" fmla="*/ 0 h 678"/>
                  <a:gd name="T14" fmla="*/ 84 w 84"/>
                  <a:gd name="T15" fmla="*/ 678 h 678"/>
                </a:gdLst>
                <a:ahLst/>
                <a:cxnLst>
                  <a:cxn ang="T8">
                    <a:pos x="T0" y="T1"/>
                  </a:cxn>
                  <a:cxn ang="T9">
                    <a:pos x="T2" y="T3"/>
                  </a:cxn>
                  <a:cxn ang="T10">
                    <a:pos x="T4" y="T5"/>
                  </a:cxn>
                  <a:cxn ang="T11">
                    <a:pos x="T6" y="T7"/>
                  </a:cxn>
                </a:cxnLst>
                <a:rect l="T12" t="T13" r="T14" b="T15"/>
                <a:pathLst>
                  <a:path w="84" h="678">
                    <a:moveTo>
                      <a:pt x="0" y="0"/>
                    </a:moveTo>
                    <a:lnTo>
                      <a:pt x="84" y="0"/>
                    </a:lnTo>
                    <a:lnTo>
                      <a:pt x="81" y="678"/>
                    </a:lnTo>
                    <a:lnTo>
                      <a:pt x="0" y="678"/>
                    </a:lnTo>
                  </a:path>
                </a:pathLst>
              </a:custGeom>
              <a:noFill/>
              <a:ln w="28575" cmpd="sng">
                <a:solidFill>
                  <a:srgbClr val="325C80"/>
                </a:solidFill>
                <a:round/>
                <a:headEnd/>
                <a:tailEnd/>
              </a:ln>
            </p:spPr>
            <p:txBody>
              <a:bodyPr/>
              <a:lstStyle/>
              <a:p>
                <a:endParaRPr lang="en-US"/>
              </a:p>
            </p:txBody>
          </p:sp>
        </p:grpSp>
      </p:grpSp>
      <p:grpSp>
        <p:nvGrpSpPr>
          <p:cNvPr id="58" name="Group 57">
            <a:extLst>
              <a:ext uri="{FF2B5EF4-FFF2-40B4-BE49-F238E27FC236}">
                <a16:creationId xmlns:a16="http://schemas.microsoft.com/office/drawing/2014/main" id="{7F4B536D-2DD0-4A3C-B700-4FAED609B0B7}"/>
              </a:ext>
            </a:extLst>
          </p:cNvPr>
          <p:cNvGrpSpPr/>
          <p:nvPr/>
        </p:nvGrpSpPr>
        <p:grpSpPr>
          <a:xfrm>
            <a:off x="3814633" y="4247124"/>
            <a:ext cx="2116137" cy="1489075"/>
            <a:chOff x="3835624" y="4282816"/>
            <a:chExt cx="2116137" cy="1489075"/>
          </a:xfrm>
        </p:grpSpPr>
        <p:pic>
          <p:nvPicPr>
            <p:cNvPr id="35" name="Picture 77" descr="bc_for_biz_03">
              <a:extLst>
                <a:ext uri="{FF2B5EF4-FFF2-40B4-BE49-F238E27FC236}">
                  <a16:creationId xmlns:a16="http://schemas.microsoft.com/office/drawing/2014/main" id="{A2057F6F-4583-4609-B6F3-7BB34D95C16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62624" y="4347904"/>
              <a:ext cx="1878012" cy="1312862"/>
            </a:xfrm>
            <a:prstGeom prst="rect">
              <a:avLst/>
            </a:prstGeom>
            <a:noFill/>
            <a:ln w="9525">
              <a:noFill/>
              <a:miter lim="800000"/>
              <a:headEnd/>
              <a:tailEnd/>
            </a:ln>
          </p:spPr>
        </p:pic>
        <p:sp>
          <p:nvSpPr>
            <p:cNvPr id="36" name="Rectangle 5">
              <a:extLst>
                <a:ext uri="{FF2B5EF4-FFF2-40B4-BE49-F238E27FC236}">
                  <a16:creationId xmlns:a16="http://schemas.microsoft.com/office/drawing/2014/main" id="{45176103-538A-47B9-AAD6-666D2DDA52DC}"/>
                </a:ext>
              </a:extLst>
            </p:cNvPr>
            <p:cNvSpPr>
              <a:spLocks noChangeArrowheads="1"/>
            </p:cNvSpPr>
            <p:nvPr/>
          </p:nvSpPr>
          <p:spPr bwMode="auto">
            <a:xfrm>
              <a:off x="3962624" y="4349491"/>
              <a:ext cx="1876425" cy="1312863"/>
            </a:xfrm>
            <a:prstGeom prst="rect">
              <a:avLst/>
            </a:prstGeom>
            <a:solidFill>
              <a:srgbClr val="562F72">
                <a:alpha val="65097"/>
              </a:srgbClr>
            </a:solidFill>
            <a:ln w="19050">
              <a:noFill/>
              <a:miter lim="800000"/>
              <a:headEnd/>
              <a:tailEnd/>
            </a:ln>
          </p:spPr>
          <p:txBody>
            <a:bodyPr wrap="none" anchor="ctr"/>
            <a:lstStyle/>
            <a:p>
              <a:pPr defTabSz="457200"/>
              <a:endParaRPr lang="en-US" b="0"/>
            </a:p>
          </p:txBody>
        </p:sp>
        <p:sp>
          <p:nvSpPr>
            <p:cNvPr id="37" name="Text Box 78">
              <a:extLst>
                <a:ext uri="{FF2B5EF4-FFF2-40B4-BE49-F238E27FC236}">
                  <a16:creationId xmlns:a16="http://schemas.microsoft.com/office/drawing/2014/main" id="{38671FA6-DF36-4AE2-B966-BDD5F5D809F7}"/>
                </a:ext>
              </a:extLst>
            </p:cNvPr>
            <p:cNvSpPr txBox="1">
              <a:spLocks noChangeArrowheads="1"/>
            </p:cNvSpPr>
            <p:nvPr/>
          </p:nvSpPr>
          <p:spPr bwMode="auto">
            <a:xfrm>
              <a:off x="4073749" y="5220109"/>
              <a:ext cx="996950" cy="366713"/>
            </a:xfrm>
            <a:prstGeom prst="rect">
              <a:avLst/>
            </a:prstGeom>
            <a:noFill/>
            <a:ln w="9525">
              <a:noFill/>
              <a:miter lim="800000"/>
              <a:headEnd/>
              <a:tailEnd/>
            </a:ln>
          </p:spPr>
          <p:txBody>
            <a:bodyPr wrap="none">
              <a:spAutoFit/>
            </a:bodyPr>
            <a:lstStyle/>
            <a:p>
              <a:r>
                <a:rPr lang="en-GB">
                  <a:solidFill>
                    <a:srgbClr val="FFFFFF"/>
                  </a:solidFill>
                </a:rPr>
                <a:t>Privacy</a:t>
              </a:r>
              <a:endParaRPr lang="en-US" dirty="0">
                <a:solidFill>
                  <a:srgbClr val="FFFFFF"/>
                </a:solidFill>
              </a:endParaRPr>
            </a:p>
          </p:txBody>
        </p:sp>
        <p:grpSp>
          <p:nvGrpSpPr>
            <p:cNvPr id="48" name="Group 43">
              <a:extLst>
                <a:ext uri="{FF2B5EF4-FFF2-40B4-BE49-F238E27FC236}">
                  <a16:creationId xmlns:a16="http://schemas.microsoft.com/office/drawing/2014/main" id="{9534C1C2-2F3C-41B5-B0EF-8DD443325C22}"/>
                </a:ext>
              </a:extLst>
            </p:cNvPr>
            <p:cNvGrpSpPr>
              <a:grpSpLocks/>
            </p:cNvGrpSpPr>
            <p:nvPr/>
          </p:nvGrpSpPr>
          <p:grpSpPr bwMode="auto">
            <a:xfrm>
              <a:off x="3835624" y="4282816"/>
              <a:ext cx="2116137" cy="1489075"/>
              <a:chOff x="1541" y="774"/>
              <a:chExt cx="1333" cy="938"/>
            </a:xfrm>
          </p:grpSpPr>
          <p:sp>
            <p:nvSpPr>
              <p:cNvPr id="49" name="Freeform 44">
                <a:extLst>
                  <a:ext uri="{FF2B5EF4-FFF2-40B4-BE49-F238E27FC236}">
                    <a16:creationId xmlns:a16="http://schemas.microsoft.com/office/drawing/2014/main" id="{AB438974-9F01-4735-9720-34EB948134D2}"/>
                  </a:ext>
                </a:extLst>
              </p:cNvPr>
              <p:cNvSpPr>
                <a:spLocks/>
              </p:cNvSpPr>
              <p:nvPr/>
            </p:nvSpPr>
            <p:spPr bwMode="auto">
              <a:xfrm flipH="1">
                <a:off x="1541" y="774"/>
                <a:ext cx="137" cy="931"/>
              </a:xfrm>
              <a:custGeom>
                <a:avLst/>
                <a:gdLst>
                  <a:gd name="T0" fmla="*/ 0 w 84"/>
                  <a:gd name="T1" fmla="*/ 0 h 678"/>
                  <a:gd name="T2" fmla="*/ 364 w 84"/>
                  <a:gd name="T3" fmla="*/ 0 h 678"/>
                  <a:gd name="T4" fmla="*/ 351 w 84"/>
                  <a:gd name="T5" fmla="*/ 1755 h 678"/>
                  <a:gd name="T6" fmla="*/ 0 w 84"/>
                  <a:gd name="T7" fmla="*/ 1755 h 678"/>
                  <a:gd name="T8" fmla="*/ 0 60000 65536"/>
                  <a:gd name="T9" fmla="*/ 0 60000 65536"/>
                  <a:gd name="T10" fmla="*/ 0 60000 65536"/>
                  <a:gd name="T11" fmla="*/ 0 60000 65536"/>
                  <a:gd name="T12" fmla="*/ 0 w 84"/>
                  <a:gd name="T13" fmla="*/ 0 h 678"/>
                  <a:gd name="T14" fmla="*/ 84 w 84"/>
                  <a:gd name="T15" fmla="*/ 678 h 678"/>
                </a:gdLst>
                <a:ahLst/>
                <a:cxnLst>
                  <a:cxn ang="T8">
                    <a:pos x="T0" y="T1"/>
                  </a:cxn>
                  <a:cxn ang="T9">
                    <a:pos x="T2" y="T3"/>
                  </a:cxn>
                  <a:cxn ang="T10">
                    <a:pos x="T4" y="T5"/>
                  </a:cxn>
                  <a:cxn ang="T11">
                    <a:pos x="T6" y="T7"/>
                  </a:cxn>
                </a:cxnLst>
                <a:rect l="T12" t="T13" r="T14" b="T15"/>
                <a:pathLst>
                  <a:path w="84" h="678">
                    <a:moveTo>
                      <a:pt x="0" y="0"/>
                    </a:moveTo>
                    <a:lnTo>
                      <a:pt x="84" y="0"/>
                    </a:lnTo>
                    <a:lnTo>
                      <a:pt x="81" y="678"/>
                    </a:lnTo>
                    <a:lnTo>
                      <a:pt x="0" y="678"/>
                    </a:lnTo>
                  </a:path>
                </a:pathLst>
              </a:custGeom>
              <a:noFill/>
              <a:ln w="28575" cmpd="sng">
                <a:solidFill>
                  <a:srgbClr val="562F72"/>
                </a:solidFill>
                <a:round/>
                <a:headEnd/>
                <a:tailEnd/>
              </a:ln>
            </p:spPr>
            <p:txBody>
              <a:bodyPr/>
              <a:lstStyle/>
              <a:p>
                <a:endParaRPr lang="en-US"/>
              </a:p>
            </p:txBody>
          </p:sp>
          <p:sp>
            <p:nvSpPr>
              <p:cNvPr id="50" name="Freeform 45">
                <a:extLst>
                  <a:ext uri="{FF2B5EF4-FFF2-40B4-BE49-F238E27FC236}">
                    <a16:creationId xmlns:a16="http://schemas.microsoft.com/office/drawing/2014/main" id="{CBD66D3F-BC6F-4A7A-A21F-F5ED6615037E}"/>
                  </a:ext>
                </a:extLst>
              </p:cNvPr>
              <p:cNvSpPr>
                <a:spLocks/>
              </p:cNvSpPr>
              <p:nvPr/>
            </p:nvSpPr>
            <p:spPr bwMode="auto">
              <a:xfrm>
                <a:off x="2737" y="781"/>
                <a:ext cx="137" cy="931"/>
              </a:xfrm>
              <a:custGeom>
                <a:avLst/>
                <a:gdLst>
                  <a:gd name="T0" fmla="*/ 0 w 84"/>
                  <a:gd name="T1" fmla="*/ 0 h 678"/>
                  <a:gd name="T2" fmla="*/ 364 w 84"/>
                  <a:gd name="T3" fmla="*/ 0 h 678"/>
                  <a:gd name="T4" fmla="*/ 351 w 84"/>
                  <a:gd name="T5" fmla="*/ 1755 h 678"/>
                  <a:gd name="T6" fmla="*/ 0 w 84"/>
                  <a:gd name="T7" fmla="*/ 1755 h 678"/>
                  <a:gd name="T8" fmla="*/ 0 60000 65536"/>
                  <a:gd name="T9" fmla="*/ 0 60000 65536"/>
                  <a:gd name="T10" fmla="*/ 0 60000 65536"/>
                  <a:gd name="T11" fmla="*/ 0 60000 65536"/>
                  <a:gd name="T12" fmla="*/ 0 w 84"/>
                  <a:gd name="T13" fmla="*/ 0 h 678"/>
                  <a:gd name="T14" fmla="*/ 84 w 84"/>
                  <a:gd name="T15" fmla="*/ 678 h 678"/>
                </a:gdLst>
                <a:ahLst/>
                <a:cxnLst>
                  <a:cxn ang="T8">
                    <a:pos x="T0" y="T1"/>
                  </a:cxn>
                  <a:cxn ang="T9">
                    <a:pos x="T2" y="T3"/>
                  </a:cxn>
                  <a:cxn ang="T10">
                    <a:pos x="T4" y="T5"/>
                  </a:cxn>
                  <a:cxn ang="T11">
                    <a:pos x="T6" y="T7"/>
                  </a:cxn>
                </a:cxnLst>
                <a:rect l="T12" t="T13" r="T14" b="T15"/>
                <a:pathLst>
                  <a:path w="84" h="678">
                    <a:moveTo>
                      <a:pt x="0" y="0"/>
                    </a:moveTo>
                    <a:lnTo>
                      <a:pt x="84" y="0"/>
                    </a:lnTo>
                    <a:lnTo>
                      <a:pt x="81" y="678"/>
                    </a:lnTo>
                    <a:lnTo>
                      <a:pt x="0" y="678"/>
                    </a:lnTo>
                  </a:path>
                </a:pathLst>
              </a:custGeom>
              <a:noFill/>
              <a:ln w="28575" cmpd="sng">
                <a:solidFill>
                  <a:srgbClr val="562F72"/>
                </a:solidFill>
                <a:round/>
                <a:headEnd/>
                <a:tailEnd/>
              </a:ln>
            </p:spPr>
            <p:txBody>
              <a:bodyPr/>
              <a:lstStyle/>
              <a:p>
                <a:endParaRPr lang="en-US"/>
              </a:p>
            </p:txBody>
          </p:sp>
        </p:grpSp>
      </p:grpSp>
      <p:grpSp>
        <p:nvGrpSpPr>
          <p:cNvPr id="57" name="Group 56">
            <a:extLst>
              <a:ext uri="{FF2B5EF4-FFF2-40B4-BE49-F238E27FC236}">
                <a16:creationId xmlns:a16="http://schemas.microsoft.com/office/drawing/2014/main" id="{98D1104E-3401-4F6B-AA57-A80AC89097EA}"/>
              </a:ext>
            </a:extLst>
          </p:cNvPr>
          <p:cNvGrpSpPr/>
          <p:nvPr/>
        </p:nvGrpSpPr>
        <p:grpSpPr>
          <a:xfrm>
            <a:off x="6226399" y="2252463"/>
            <a:ext cx="2116137" cy="1489075"/>
            <a:chOff x="6232749" y="2431866"/>
            <a:chExt cx="2116137" cy="1489075"/>
          </a:xfrm>
        </p:grpSpPr>
        <p:pic>
          <p:nvPicPr>
            <p:cNvPr id="29" name="Picture 51" descr="bc_for_biz_02">
              <a:extLst>
                <a:ext uri="{FF2B5EF4-FFF2-40B4-BE49-F238E27FC236}">
                  <a16:creationId xmlns:a16="http://schemas.microsoft.com/office/drawing/2014/main" id="{76581045-931D-453A-B96A-EE0260561DD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58161" y="2517591"/>
              <a:ext cx="1873250" cy="1309688"/>
            </a:xfrm>
            <a:prstGeom prst="rect">
              <a:avLst/>
            </a:prstGeom>
            <a:noFill/>
            <a:ln w="9525">
              <a:noFill/>
              <a:miter lim="800000"/>
              <a:headEnd/>
              <a:tailEnd/>
            </a:ln>
          </p:spPr>
        </p:pic>
        <p:sp>
          <p:nvSpPr>
            <p:cNvPr id="34" name="Rectangle 6">
              <a:extLst>
                <a:ext uri="{FF2B5EF4-FFF2-40B4-BE49-F238E27FC236}">
                  <a16:creationId xmlns:a16="http://schemas.microsoft.com/office/drawing/2014/main" id="{7E07B64B-13ED-423B-BD1C-6BC40E3F6437}"/>
                </a:ext>
              </a:extLst>
            </p:cNvPr>
            <p:cNvSpPr>
              <a:spLocks noChangeArrowheads="1"/>
            </p:cNvSpPr>
            <p:nvPr/>
          </p:nvSpPr>
          <p:spPr bwMode="auto">
            <a:xfrm>
              <a:off x="6356574" y="2516004"/>
              <a:ext cx="1876425" cy="1312862"/>
            </a:xfrm>
            <a:prstGeom prst="rect">
              <a:avLst/>
            </a:prstGeom>
            <a:solidFill>
              <a:srgbClr val="AD1625">
                <a:alpha val="65097"/>
              </a:srgbClr>
            </a:solidFill>
            <a:ln w="19050">
              <a:noFill/>
              <a:miter lim="800000"/>
              <a:headEnd/>
              <a:tailEnd/>
            </a:ln>
          </p:spPr>
          <p:txBody>
            <a:bodyPr wrap="none" anchor="ctr"/>
            <a:lstStyle/>
            <a:p>
              <a:pPr defTabSz="457200"/>
              <a:endParaRPr lang="en-US" b="0"/>
            </a:p>
          </p:txBody>
        </p:sp>
        <p:grpSp>
          <p:nvGrpSpPr>
            <p:cNvPr id="45" name="Group 40">
              <a:extLst>
                <a:ext uri="{FF2B5EF4-FFF2-40B4-BE49-F238E27FC236}">
                  <a16:creationId xmlns:a16="http://schemas.microsoft.com/office/drawing/2014/main" id="{9A209356-478B-4642-9A54-624FFA764E54}"/>
                </a:ext>
              </a:extLst>
            </p:cNvPr>
            <p:cNvGrpSpPr>
              <a:grpSpLocks/>
            </p:cNvGrpSpPr>
            <p:nvPr/>
          </p:nvGrpSpPr>
          <p:grpSpPr bwMode="auto">
            <a:xfrm>
              <a:off x="6232749" y="2431866"/>
              <a:ext cx="2116137" cy="1489075"/>
              <a:chOff x="1541" y="774"/>
              <a:chExt cx="1333" cy="938"/>
            </a:xfrm>
          </p:grpSpPr>
          <p:sp>
            <p:nvSpPr>
              <p:cNvPr id="46" name="Freeform 41">
                <a:extLst>
                  <a:ext uri="{FF2B5EF4-FFF2-40B4-BE49-F238E27FC236}">
                    <a16:creationId xmlns:a16="http://schemas.microsoft.com/office/drawing/2014/main" id="{3273AE31-290B-406F-9336-5CA649B8AABF}"/>
                  </a:ext>
                </a:extLst>
              </p:cNvPr>
              <p:cNvSpPr>
                <a:spLocks/>
              </p:cNvSpPr>
              <p:nvPr/>
            </p:nvSpPr>
            <p:spPr bwMode="auto">
              <a:xfrm flipH="1">
                <a:off x="1541" y="774"/>
                <a:ext cx="137" cy="931"/>
              </a:xfrm>
              <a:custGeom>
                <a:avLst/>
                <a:gdLst>
                  <a:gd name="T0" fmla="*/ 0 w 84"/>
                  <a:gd name="T1" fmla="*/ 0 h 678"/>
                  <a:gd name="T2" fmla="*/ 364 w 84"/>
                  <a:gd name="T3" fmla="*/ 0 h 678"/>
                  <a:gd name="T4" fmla="*/ 351 w 84"/>
                  <a:gd name="T5" fmla="*/ 1755 h 678"/>
                  <a:gd name="T6" fmla="*/ 0 w 84"/>
                  <a:gd name="T7" fmla="*/ 1755 h 678"/>
                  <a:gd name="T8" fmla="*/ 0 60000 65536"/>
                  <a:gd name="T9" fmla="*/ 0 60000 65536"/>
                  <a:gd name="T10" fmla="*/ 0 60000 65536"/>
                  <a:gd name="T11" fmla="*/ 0 60000 65536"/>
                  <a:gd name="T12" fmla="*/ 0 w 84"/>
                  <a:gd name="T13" fmla="*/ 0 h 678"/>
                  <a:gd name="T14" fmla="*/ 84 w 84"/>
                  <a:gd name="T15" fmla="*/ 678 h 678"/>
                </a:gdLst>
                <a:ahLst/>
                <a:cxnLst>
                  <a:cxn ang="T8">
                    <a:pos x="T0" y="T1"/>
                  </a:cxn>
                  <a:cxn ang="T9">
                    <a:pos x="T2" y="T3"/>
                  </a:cxn>
                  <a:cxn ang="T10">
                    <a:pos x="T4" y="T5"/>
                  </a:cxn>
                  <a:cxn ang="T11">
                    <a:pos x="T6" y="T7"/>
                  </a:cxn>
                </a:cxnLst>
                <a:rect l="T12" t="T13" r="T14" b="T15"/>
                <a:pathLst>
                  <a:path w="84" h="678">
                    <a:moveTo>
                      <a:pt x="0" y="0"/>
                    </a:moveTo>
                    <a:lnTo>
                      <a:pt x="84" y="0"/>
                    </a:lnTo>
                    <a:lnTo>
                      <a:pt x="81" y="678"/>
                    </a:lnTo>
                    <a:lnTo>
                      <a:pt x="0" y="678"/>
                    </a:lnTo>
                  </a:path>
                </a:pathLst>
              </a:custGeom>
              <a:noFill/>
              <a:ln w="28575" cmpd="sng">
                <a:solidFill>
                  <a:srgbClr val="AD1625"/>
                </a:solidFill>
                <a:round/>
                <a:headEnd/>
                <a:tailEnd/>
              </a:ln>
            </p:spPr>
            <p:txBody>
              <a:bodyPr/>
              <a:lstStyle/>
              <a:p>
                <a:endParaRPr lang="en-US"/>
              </a:p>
            </p:txBody>
          </p:sp>
          <p:sp>
            <p:nvSpPr>
              <p:cNvPr id="47" name="Freeform 42">
                <a:extLst>
                  <a:ext uri="{FF2B5EF4-FFF2-40B4-BE49-F238E27FC236}">
                    <a16:creationId xmlns:a16="http://schemas.microsoft.com/office/drawing/2014/main" id="{BE27830E-FD5F-4AA7-89F2-B296D3780B6C}"/>
                  </a:ext>
                </a:extLst>
              </p:cNvPr>
              <p:cNvSpPr>
                <a:spLocks/>
              </p:cNvSpPr>
              <p:nvPr/>
            </p:nvSpPr>
            <p:spPr bwMode="auto">
              <a:xfrm>
                <a:off x="2737" y="781"/>
                <a:ext cx="137" cy="931"/>
              </a:xfrm>
              <a:custGeom>
                <a:avLst/>
                <a:gdLst>
                  <a:gd name="T0" fmla="*/ 0 w 84"/>
                  <a:gd name="T1" fmla="*/ 0 h 678"/>
                  <a:gd name="T2" fmla="*/ 364 w 84"/>
                  <a:gd name="T3" fmla="*/ 0 h 678"/>
                  <a:gd name="T4" fmla="*/ 351 w 84"/>
                  <a:gd name="T5" fmla="*/ 1755 h 678"/>
                  <a:gd name="T6" fmla="*/ 0 w 84"/>
                  <a:gd name="T7" fmla="*/ 1755 h 678"/>
                  <a:gd name="T8" fmla="*/ 0 60000 65536"/>
                  <a:gd name="T9" fmla="*/ 0 60000 65536"/>
                  <a:gd name="T10" fmla="*/ 0 60000 65536"/>
                  <a:gd name="T11" fmla="*/ 0 60000 65536"/>
                  <a:gd name="T12" fmla="*/ 0 w 84"/>
                  <a:gd name="T13" fmla="*/ 0 h 678"/>
                  <a:gd name="T14" fmla="*/ 84 w 84"/>
                  <a:gd name="T15" fmla="*/ 678 h 678"/>
                </a:gdLst>
                <a:ahLst/>
                <a:cxnLst>
                  <a:cxn ang="T8">
                    <a:pos x="T0" y="T1"/>
                  </a:cxn>
                  <a:cxn ang="T9">
                    <a:pos x="T2" y="T3"/>
                  </a:cxn>
                  <a:cxn ang="T10">
                    <a:pos x="T4" y="T5"/>
                  </a:cxn>
                  <a:cxn ang="T11">
                    <a:pos x="T6" y="T7"/>
                  </a:cxn>
                </a:cxnLst>
                <a:rect l="T12" t="T13" r="T14" b="T15"/>
                <a:pathLst>
                  <a:path w="84" h="678">
                    <a:moveTo>
                      <a:pt x="0" y="0"/>
                    </a:moveTo>
                    <a:lnTo>
                      <a:pt x="84" y="0"/>
                    </a:lnTo>
                    <a:lnTo>
                      <a:pt x="81" y="678"/>
                    </a:lnTo>
                    <a:lnTo>
                      <a:pt x="0" y="678"/>
                    </a:lnTo>
                  </a:path>
                </a:pathLst>
              </a:custGeom>
              <a:noFill/>
              <a:ln w="28575" cmpd="sng">
                <a:solidFill>
                  <a:srgbClr val="AD1625"/>
                </a:solidFill>
                <a:round/>
                <a:headEnd/>
                <a:tailEnd/>
              </a:ln>
            </p:spPr>
            <p:txBody>
              <a:bodyPr/>
              <a:lstStyle/>
              <a:p>
                <a:endParaRPr lang="en-US"/>
              </a:p>
            </p:txBody>
          </p:sp>
        </p:grpSp>
        <p:sp>
          <p:nvSpPr>
            <p:cNvPr id="54" name="Text Box 76">
              <a:extLst>
                <a:ext uri="{FF2B5EF4-FFF2-40B4-BE49-F238E27FC236}">
                  <a16:creationId xmlns:a16="http://schemas.microsoft.com/office/drawing/2014/main" id="{5B5EA2A2-CC50-4353-8636-DABFED98A089}"/>
                </a:ext>
              </a:extLst>
            </p:cNvPr>
            <p:cNvSpPr txBox="1">
              <a:spLocks noChangeArrowheads="1"/>
            </p:cNvSpPr>
            <p:nvPr/>
          </p:nvSpPr>
          <p:spPr bwMode="auto">
            <a:xfrm>
              <a:off x="7082061" y="2555691"/>
              <a:ext cx="1085850" cy="641350"/>
            </a:xfrm>
            <a:prstGeom prst="rect">
              <a:avLst/>
            </a:prstGeom>
            <a:noFill/>
            <a:ln w="9525">
              <a:noFill/>
              <a:miter lim="800000"/>
              <a:headEnd/>
              <a:tailEnd/>
            </a:ln>
          </p:spPr>
          <p:txBody>
            <a:bodyPr wrap="none">
              <a:spAutoFit/>
            </a:bodyPr>
            <a:lstStyle/>
            <a:p>
              <a:pPr algn="r"/>
              <a:r>
                <a:rPr lang="en-GB">
                  <a:solidFill>
                    <a:srgbClr val="FFFFFF"/>
                  </a:solidFill>
                </a:rPr>
                <a:t>Smart </a:t>
              </a:r>
            </a:p>
            <a:p>
              <a:pPr algn="r"/>
              <a:r>
                <a:rPr lang="en-GB">
                  <a:solidFill>
                    <a:srgbClr val="FFFFFF"/>
                  </a:solidFill>
                </a:rPr>
                <a:t>contract</a:t>
              </a:r>
              <a:endParaRPr lang="en-US">
                <a:solidFill>
                  <a:srgbClr val="FFFFFF"/>
                </a:solidFill>
              </a:endParaRPr>
            </a:p>
          </p:txBody>
        </p:sp>
      </p:grpSp>
      <p:grpSp>
        <p:nvGrpSpPr>
          <p:cNvPr id="59" name="Group 58">
            <a:extLst>
              <a:ext uri="{FF2B5EF4-FFF2-40B4-BE49-F238E27FC236}">
                <a16:creationId xmlns:a16="http://schemas.microsoft.com/office/drawing/2014/main" id="{0B7F8101-A534-48DA-A5C7-747C51BF710F}"/>
              </a:ext>
            </a:extLst>
          </p:cNvPr>
          <p:cNvGrpSpPr/>
          <p:nvPr/>
        </p:nvGrpSpPr>
        <p:grpSpPr>
          <a:xfrm>
            <a:off x="6226399" y="4245623"/>
            <a:ext cx="2116137" cy="1489075"/>
            <a:chOff x="6226399" y="4289166"/>
            <a:chExt cx="2116137" cy="1489075"/>
          </a:xfrm>
        </p:grpSpPr>
        <p:pic>
          <p:nvPicPr>
            <p:cNvPr id="38" name="Picture 79" descr="bc_for_biz_04">
              <a:extLst>
                <a:ext uri="{FF2B5EF4-FFF2-40B4-BE49-F238E27FC236}">
                  <a16:creationId xmlns:a16="http://schemas.microsoft.com/office/drawing/2014/main" id="{E221793A-6818-4981-A82C-331791E583C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358161" y="4349491"/>
              <a:ext cx="1878013" cy="1312863"/>
            </a:xfrm>
            <a:prstGeom prst="rect">
              <a:avLst/>
            </a:prstGeom>
            <a:noFill/>
            <a:ln w="9525">
              <a:noFill/>
              <a:miter lim="800000"/>
              <a:headEnd/>
              <a:tailEnd/>
            </a:ln>
          </p:spPr>
        </p:pic>
        <p:sp>
          <p:nvSpPr>
            <p:cNvPr id="39" name="Rectangle 4">
              <a:extLst>
                <a:ext uri="{FF2B5EF4-FFF2-40B4-BE49-F238E27FC236}">
                  <a16:creationId xmlns:a16="http://schemas.microsoft.com/office/drawing/2014/main" id="{8F310326-E3CF-45D1-9433-B8C483F651E9}"/>
                </a:ext>
              </a:extLst>
            </p:cNvPr>
            <p:cNvSpPr>
              <a:spLocks noChangeArrowheads="1"/>
            </p:cNvSpPr>
            <p:nvPr/>
          </p:nvSpPr>
          <p:spPr bwMode="auto">
            <a:xfrm>
              <a:off x="6354986" y="4347904"/>
              <a:ext cx="1876425" cy="1312862"/>
            </a:xfrm>
            <a:prstGeom prst="rect">
              <a:avLst/>
            </a:prstGeom>
            <a:solidFill>
              <a:srgbClr val="4B8400">
                <a:alpha val="65097"/>
              </a:srgbClr>
            </a:solidFill>
            <a:ln w="19050">
              <a:noFill/>
              <a:miter lim="800000"/>
              <a:headEnd/>
              <a:tailEnd/>
            </a:ln>
          </p:spPr>
          <p:txBody>
            <a:bodyPr wrap="none" anchor="ctr"/>
            <a:lstStyle/>
            <a:p>
              <a:pPr defTabSz="457200"/>
              <a:endParaRPr lang="en-US" b="0"/>
            </a:p>
          </p:txBody>
        </p:sp>
        <p:grpSp>
          <p:nvGrpSpPr>
            <p:cNvPr id="51" name="Group 46">
              <a:extLst>
                <a:ext uri="{FF2B5EF4-FFF2-40B4-BE49-F238E27FC236}">
                  <a16:creationId xmlns:a16="http://schemas.microsoft.com/office/drawing/2014/main" id="{451BDE2D-CD3C-4B44-B139-F55325B34708}"/>
                </a:ext>
              </a:extLst>
            </p:cNvPr>
            <p:cNvGrpSpPr>
              <a:grpSpLocks/>
            </p:cNvGrpSpPr>
            <p:nvPr/>
          </p:nvGrpSpPr>
          <p:grpSpPr bwMode="auto">
            <a:xfrm>
              <a:off x="6226399" y="4289166"/>
              <a:ext cx="2116137" cy="1489075"/>
              <a:chOff x="1541" y="774"/>
              <a:chExt cx="1333" cy="938"/>
            </a:xfrm>
          </p:grpSpPr>
          <p:sp>
            <p:nvSpPr>
              <p:cNvPr id="52" name="Freeform 47">
                <a:extLst>
                  <a:ext uri="{FF2B5EF4-FFF2-40B4-BE49-F238E27FC236}">
                    <a16:creationId xmlns:a16="http://schemas.microsoft.com/office/drawing/2014/main" id="{96C07CC2-7F83-475D-9DB2-7A002CE95771}"/>
                  </a:ext>
                </a:extLst>
              </p:cNvPr>
              <p:cNvSpPr>
                <a:spLocks/>
              </p:cNvSpPr>
              <p:nvPr/>
            </p:nvSpPr>
            <p:spPr bwMode="auto">
              <a:xfrm flipH="1">
                <a:off x="1541" y="774"/>
                <a:ext cx="137" cy="931"/>
              </a:xfrm>
              <a:custGeom>
                <a:avLst/>
                <a:gdLst>
                  <a:gd name="T0" fmla="*/ 0 w 84"/>
                  <a:gd name="T1" fmla="*/ 0 h 678"/>
                  <a:gd name="T2" fmla="*/ 364 w 84"/>
                  <a:gd name="T3" fmla="*/ 0 h 678"/>
                  <a:gd name="T4" fmla="*/ 351 w 84"/>
                  <a:gd name="T5" fmla="*/ 1755 h 678"/>
                  <a:gd name="T6" fmla="*/ 0 w 84"/>
                  <a:gd name="T7" fmla="*/ 1755 h 678"/>
                  <a:gd name="T8" fmla="*/ 0 60000 65536"/>
                  <a:gd name="T9" fmla="*/ 0 60000 65536"/>
                  <a:gd name="T10" fmla="*/ 0 60000 65536"/>
                  <a:gd name="T11" fmla="*/ 0 60000 65536"/>
                  <a:gd name="T12" fmla="*/ 0 w 84"/>
                  <a:gd name="T13" fmla="*/ 0 h 678"/>
                  <a:gd name="T14" fmla="*/ 84 w 84"/>
                  <a:gd name="T15" fmla="*/ 678 h 678"/>
                </a:gdLst>
                <a:ahLst/>
                <a:cxnLst>
                  <a:cxn ang="T8">
                    <a:pos x="T0" y="T1"/>
                  </a:cxn>
                  <a:cxn ang="T9">
                    <a:pos x="T2" y="T3"/>
                  </a:cxn>
                  <a:cxn ang="T10">
                    <a:pos x="T4" y="T5"/>
                  </a:cxn>
                  <a:cxn ang="T11">
                    <a:pos x="T6" y="T7"/>
                  </a:cxn>
                </a:cxnLst>
                <a:rect l="T12" t="T13" r="T14" b="T15"/>
                <a:pathLst>
                  <a:path w="84" h="678">
                    <a:moveTo>
                      <a:pt x="0" y="0"/>
                    </a:moveTo>
                    <a:lnTo>
                      <a:pt x="84" y="0"/>
                    </a:lnTo>
                    <a:lnTo>
                      <a:pt x="81" y="678"/>
                    </a:lnTo>
                    <a:lnTo>
                      <a:pt x="0" y="678"/>
                    </a:lnTo>
                  </a:path>
                </a:pathLst>
              </a:custGeom>
              <a:noFill/>
              <a:ln w="28575" cmpd="sng">
                <a:solidFill>
                  <a:srgbClr val="4B8400"/>
                </a:solidFill>
                <a:round/>
                <a:headEnd/>
                <a:tailEnd/>
              </a:ln>
            </p:spPr>
            <p:txBody>
              <a:bodyPr/>
              <a:lstStyle/>
              <a:p>
                <a:endParaRPr lang="en-US"/>
              </a:p>
            </p:txBody>
          </p:sp>
          <p:sp>
            <p:nvSpPr>
              <p:cNvPr id="53" name="Freeform 48">
                <a:extLst>
                  <a:ext uri="{FF2B5EF4-FFF2-40B4-BE49-F238E27FC236}">
                    <a16:creationId xmlns:a16="http://schemas.microsoft.com/office/drawing/2014/main" id="{76012641-11A8-454D-8BB4-5AA772FDBEAD}"/>
                  </a:ext>
                </a:extLst>
              </p:cNvPr>
              <p:cNvSpPr>
                <a:spLocks/>
              </p:cNvSpPr>
              <p:nvPr/>
            </p:nvSpPr>
            <p:spPr bwMode="auto">
              <a:xfrm>
                <a:off x="2737" y="781"/>
                <a:ext cx="137" cy="931"/>
              </a:xfrm>
              <a:custGeom>
                <a:avLst/>
                <a:gdLst>
                  <a:gd name="T0" fmla="*/ 0 w 84"/>
                  <a:gd name="T1" fmla="*/ 0 h 678"/>
                  <a:gd name="T2" fmla="*/ 364 w 84"/>
                  <a:gd name="T3" fmla="*/ 0 h 678"/>
                  <a:gd name="T4" fmla="*/ 351 w 84"/>
                  <a:gd name="T5" fmla="*/ 1755 h 678"/>
                  <a:gd name="T6" fmla="*/ 0 w 84"/>
                  <a:gd name="T7" fmla="*/ 1755 h 678"/>
                  <a:gd name="T8" fmla="*/ 0 60000 65536"/>
                  <a:gd name="T9" fmla="*/ 0 60000 65536"/>
                  <a:gd name="T10" fmla="*/ 0 60000 65536"/>
                  <a:gd name="T11" fmla="*/ 0 60000 65536"/>
                  <a:gd name="T12" fmla="*/ 0 w 84"/>
                  <a:gd name="T13" fmla="*/ 0 h 678"/>
                  <a:gd name="T14" fmla="*/ 84 w 84"/>
                  <a:gd name="T15" fmla="*/ 678 h 678"/>
                </a:gdLst>
                <a:ahLst/>
                <a:cxnLst>
                  <a:cxn ang="T8">
                    <a:pos x="T0" y="T1"/>
                  </a:cxn>
                  <a:cxn ang="T9">
                    <a:pos x="T2" y="T3"/>
                  </a:cxn>
                  <a:cxn ang="T10">
                    <a:pos x="T4" y="T5"/>
                  </a:cxn>
                  <a:cxn ang="T11">
                    <a:pos x="T6" y="T7"/>
                  </a:cxn>
                </a:cxnLst>
                <a:rect l="T12" t="T13" r="T14" b="T15"/>
                <a:pathLst>
                  <a:path w="84" h="678">
                    <a:moveTo>
                      <a:pt x="0" y="0"/>
                    </a:moveTo>
                    <a:lnTo>
                      <a:pt x="84" y="0"/>
                    </a:lnTo>
                    <a:lnTo>
                      <a:pt x="81" y="678"/>
                    </a:lnTo>
                    <a:lnTo>
                      <a:pt x="0" y="678"/>
                    </a:lnTo>
                  </a:path>
                </a:pathLst>
              </a:custGeom>
              <a:noFill/>
              <a:ln w="28575" cmpd="sng">
                <a:solidFill>
                  <a:srgbClr val="4B8400"/>
                </a:solidFill>
                <a:round/>
                <a:headEnd/>
                <a:tailEnd/>
              </a:ln>
            </p:spPr>
            <p:txBody>
              <a:bodyPr/>
              <a:lstStyle/>
              <a:p>
                <a:endParaRPr lang="en-US"/>
              </a:p>
            </p:txBody>
          </p:sp>
        </p:grpSp>
        <p:sp>
          <p:nvSpPr>
            <p:cNvPr id="55" name="Text Box 80">
              <a:extLst>
                <a:ext uri="{FF2B5EF4-FFF2-40B4-BE49-F238E27FC236}">
                  <a16:creationId xmlns:a16="http://schemas.microsoft.com/office/drawing/2014/main" id="{A7AEDB83-1EA6-4B31-9366-59A6659D0ACA}"/>
                </a:ext>
              </a:extLst>
            </p:cNvPr>
            <p:cNvSpPr txBox="1">
              <a:spLocks noChangeArrowheads="1"/>
            </p:cNvSpPr>
            <p:nvPr/>
          </p:nvSpPr>
          <p:spPr bwMode="auto">
            <a:xfrm>
              <a:off x="7406285" y="5220109"/>
              <a:ext cx="749051" cy="369332"/>
            </a:xfrm>
            <a:prstGeom prst="rect">
              <a:avLst/>
            </a:prstGeom>
            <a:noFill/>
            <a:ln w="9525">
              <a:noFill/>
              <a:miter lim="800000"/>
              <a:headEnd/>
              <a:tailEnd/>
            </a:ln>
          </p:spPr>
          <p:txBody>
            <a:bodyPr wrap="none">
              <a:spAutoFit/>
            </a:bodyPr>
            <a:lstStyle/>
            <a:p>
              <a:r>
                <a:rPr lang="en-GB">
                  <a:solidFill>
                    <a:srgbClr val="FFFFFF"/>
                  </a:solidFill>
                </a:rPr>
                <a:t>Trust</a:t>
              </a:r>
              <a:endParaRPr lang="en-US" dirty="0">
                <a:solidFill>
                  <a:srgbClr val="FFFFFF"/>
                </a:solidFill>
              </a:endParaRPr>
            </a:p>
          </p:txBody>
        </p:sp>
      </p:grpSp>
      <p:sp>
        <p:nvSpPr>
          <p:cNvPr id="56" name="Content Placeholder 2">
            <a:extLst>
              <a:ext uri="{FF2B5EF4-FFF2-40B4-BE49-F238E27FC236}">
                <a16:creationId xmlns:a16="http://schemas.microsoft.com/office/drawing/2014/main" id="{BDC8FFE3-3838-4CAD-A341-77023CE5BB67}"/>
              </a:ext>
            </a:extLst>
          </p:cNvPr>
          <p:cNvSpPr txBox="1">
            <a:spLocks/>
          </p:cNvSpPr>
          <p:nvPr/>
        </p:nvSpPr>
        <p:spPr>
          <a:xfrm>
            <a:off x="332012" y="1442683"/>
            <a:ext cx="11442700" cy="341632"/>
          </a:xfrm>
          <a:prstGeom prst="rect">
            <a:avLst/>
          </a:prstGeom>
        </p:spPr>
        <p:txBody>
          <a:bodyPr>
            <a:sp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1800" b="1" dirty="0">
                <a:solidFill>
                  <a:srgbClr val="0895C9"/>
                </a:solidFill>
                <a:latin typeface="Helvetica Neue"/>
              </a:rPr>
              <a:t>A shared replicated, permissioned ledger ensures consensus, provenance, immutability and finality</a:t>
            </a:r>
            <a:endParaRPr lang="da-DK" sz="1800" dirty="0">
              <a:latin typeface="Helvetica Neue"/>
            </a:endParaRPr>
          </a:p>
        </p:txBody>
      </p:sp>
      <p:pic>
        <p:nvPicPr>
          <p:cNvPr id="60" name="Picture 59"/>
          <p:cNvPicPr>
            <a:picLocks noChangeAspect="1"/>
          </p:cNvPicPr>
          <p:nvPr/>
        </p:nvPicPr>
        <p:blipFill>
          <a:blip r:embed="rId7"/>
          <a:stretch>
            <a:fillRect/>
          </a:stretch>
        </p:blipFill>
        <p:spPr>
          <a:xfrm>
            <a:off x="244182" y="159142"/>
            <a:ext cx="2183529" cy="611559"/>
          </a:xfrm>
          <a:prstGeom prst="rect">
            <a:avLst/>
          </a:prstGeom>
        </p:spPr>
      </p:pic>
    </p:spTree>
    <p:extLst>
      <p:ext uri="{BB962C8B-B14F-4D97-AF65-F5344CB8AC3E}">
        <p14:creationId xmlns:p14="http://schemas.microsoft.com/office/powerpoint/2010/main" val="2480799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94"/>
          <p:cNvSpPr/>
          <p:nvPr/>
        </p:nvSpPr>
        <p:spPr>
          <a:xfrm>
            <a:off x="2423483" y="1269242"/>
            <a:ext cx="1654455" cy="2361062"/>
          </a:xfrm>
          <a:prstGeom prst="rect">
            <a:avLst/>
          </a:prstGeom>
          <a:solidFill>
            <a:schemeClr val="accent1">
              <a:alpha val="14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069CAB0D-4894-4F8A-A68D-B45BD4A5CDA5}"/>
              </a:ext>
            </a:extLst>
          </p:cNvPr>
          <p:cNvGrpSpPr/>
          <p:nvPr/>
        </p:nvGrpSpPr>
        <p:grpSpPr>
          <a:xfrm>
            <a:off x="10273422" y="243477"/>
            <a:ext cx="1645502" cy="456446"/>
            <a:chOff x="332012" y="342901"/>
            <a:chExt cx="1645502" cy="456446"/>
          </a:xfrm>
        </p:grpSpPr>
        <p:sp>
          <p:nvSpPr>
            <p:cNvPr id="2" name="object 2"/>
            <p:cNvSpPr/>
            <p:nvPr/>
          </p:nvSpPr>
          <p:spPr>
            <a:xfrm>
              <a:off x="332012" y="342901"/>
              <a:ext cx="962958" cy="313496"/>
            </a:xfrm>
            <a:prstGeom prst="rect">
              <a:avLst/>
            </a:prstGeom>
            <a:blipFill>
              <a:blip r:embed="rId2" cstate="print"/>
              <a:stretch>
                <a:fillRect/>
              </a:stretch>
            </a:blipFill>
          </p:spPr>
          <p:txBody>
            <a:bodyPr wrap="square" lIns="0" tIns="0" rIns="0" bIns="0" rtlCol="0"/>
            <a:lstStyle/>
            <a:p>
              <a:endParaRPr sz="1350"/>
            </a:p>
          </p:txBody>
        </p:sp>
        <p:sp>
          <p:nvSpPr>
            <p:cNvPr id="3" name="object 3"/>
            <p:cNvSpPr/>
            <p:nvPr/>
          </p:nvSpPr>
          <p:spPr>
            <a:xfrm>
              <a:off x="1374625" y="495309"/>
              <a:ext cx="109538" cy="158591"/>
            </a:xfrm>
            <a:custGeom>
              <a:avLst/>
              <a:gdLst/>
              <a:ahLst/>
              <a:cxnLst/>
              <a:rect l="l" t="t" r="r" b="b"/>
              <a:pathLst>
                <a:path w="146050" h="211455">
                  <a:moveTo>
                    <a:pt x="62564" y="0"/>
                  </a:moveTo>
                  <a:lnTo>
                    <a:pt x="8652" y="0"/>
                  </a:lnTo>
                  <a:lnTo>
                    <a:pt x="5833" y="1066"/>
                  </a:lnTo>
                  <a:lnTo>
                    <a:pt x="3399" y="3251"/>
                  </a:lnTo>
                  <a:lnTo>
                    <a:pt x="1159" y="5295"/>
                  </a:lnTo>
                  <a:lnTo>
                    <a:pt x="0" y="8712"/>
                  </a:lnTo>
                  <a:lnTo>
                    <a:pt x="68" y="202526"/>
                  </a:lnTo>
                  <a:lnTo>
                    <a:pt x="1159" y="205739"/>
                  </a:lnTo>
                  <a:lnTo>
                    <a:pt x="3496" y="207873"/>
                  </a:lnTo>
                  <a:lnTo>
                    <a:pt x="5833" y="209956"/>
                  </a:lnTo>
                  <a:lnTo>
                    <a:pt x="8652" y="211035"/>
                  </a:lnTo>
                  <a:lnTo>
                    <a:pt x="73562" y="211035"/>
                  </a:lnTo>
                  <a:lnTo>
                    <a:pt x="111814" y="202526"/>
                  </a:lnTo>
                  <a:lnTo>
                    <a:pt x="138545" y="178244"/>
                  </a:lnTo>
                  <a:lnTo>
                    <a:pt x="40047" y="178244"/>
                  </a:lnTo>
                  <a:lnTo>
                    <a:pt x="40047" y="118236"/>
                  </a:lnTo>
                  <a:lnTo>
                    <a:pt x="137818" y="118236"/>
                  </a:lnTo>
                  <a:lnTo>
                    <a:pt x="137443" y="117576"/>
                  </a:lnTo>
                  <a:lnTo>
                    <a:pt x="133887" y="113283"/>
                  </a:lnTo>
                  <a:lnTo>
                    <a:pt x="130344" y="108965"/>
                  </a:lnTo>
                  <a:lnTo>
                    <a:pt x="105579" y="97066"/>
                  </a:lnTo>
                  <a:lnTo>
                    <a:pt x="110024" y="95288"/>
                  </a:lnTo>
                  <a:lnTo>
                    <a:pt x="113961" y="93027"/>
                  </a:lnTo>
                  <a:lnTo>
                    <a:pt x="117466" y="90195"/>
                  </a:lnTo>
                  <a:lnTo>
                    <a:pt x="120908" y="87363"/>
                  </a:lnTo>
                  <a:lnTo>
                    <a:pt x="121304" y="86918"/>
                  </a:lnTo>
                  <a:lnTo>
                    <a:pt x="40047" y="86918"/>
                  </a:lnTo>
                  <a:lnTo>
                    <a:pt x="40047" y="32105"/>
                  </a:lnTo>
                  <a:lnTo>
                    <a:pt x="129892" y="32105"/>
                  </a:lnTo>
                  <a:lnTo>
                    <a:pt x="125772" y="23101"/>
                  </a:lnTo>
                  <a:lnTo>
                    <a:pt x="87081" y="1827"/>
                  </a:lnTo>
                  <a:lnTo>
                    <a:pt x="71443" y="202"/>
                  </a:lnTo>
                  <a:lnTo>
                    <a:pt x="62564" y="0"/>
                  </a:lnTo>
                  <a:close/>
                </a:path>
                <a:path w="146050" h="211455">
                  <a:moveTo>
                    <a:pt x="137818" y="118236"/>
                  </a:moveTo>
                  <a:lnTo>
                    <a:pt x="71720" y="118236"/>
                  </a:lnTo>
                  <a:lnTo>
                    <a:pt x="77791" y="118948"/>
                  </a:lnTo>
                  <a:lnTo>
                    <a:pt x="87100" y="121754"/>
                  </a:lnTo>
                  <a:lnTo>
                    <a:pt x="103077" y="144335"/>
                  </a:lnTo>
                  <a:lnTo>
                    <a:pt x="103077" y="153898"/>
                  </a:lnTo>
                  <a:lnTo>
                    <a:pt x="83912" y="176352"/>
                  </a:lnTo>
                  <a:lnTo>
                    <a:pt x="80039" y="177634"/>
                  </a:lnTo>
                  <a:lnTo>
                    <a:pt x="75226" y="178244"/>
                  </a:lnTo>
                  <a:lnTo>
                    <a:pt x="138545" y="178244"/>
                  </a:lnTo>
                  <a:lnTo>
                    <a:pt x="140554" y="174243"/>
                  </a:lnTo>
                  <a:lnTo>
                    <a:pt x="144504" y="162051"/>
                  </a:lnTo>
                  <a:lnTo>
                    <a:pt x="145482" y="155244"/>
                  </a:lnTo>
                  <a:lnTo>
                    <a:pt x="145375" y="139941"/>
                  </a:lnTo>
                  <a:lnTo>
                    <a:pt x="144428" y="134111"/>
                  </a:lnTo>
                  <a:lnTo>
                    <a:pt x="140288" y="122580"/>
                  </a:lnTo>
                  <a:lnTo>
                    <a:pt x="137818" y="118236"/>
                  </a:lnTo>
                  <a:close/>
                </a:path>
                <a:path w="146050" h="211455">
                  <a:moveTo>
                    <a:pt x="129892" y="32105"/>
                  </a:moveTo>
                  <a:lnTo>
                    <a:pt x="66996" y="32105"/>
                  </a:lnTo>
                  <a:lnTo>
                    <a:pt x="72076" y="32740"/>
                  </a:lnTo>
                  <a:lnTo>
                    <a:pt x="79620" y="35115"/>
                  </a:lnTo>
                  <a:lnTo>
                    <a:pt x="92650" y="54622"/>
                  </a:lnTo>
                  <a:lnTo>
                    <a:pt x="92650" y="62674"/>
                  </a:lnTo>
                  <a:lnTo>
                    <a:pt x="68749" y="86918"/>
                  </a:lnTo>
                  <a:lnTo>
                    <a:pt x="121304" y="86918"/>
                  </a:lnTo>
                  <a:lnTo>
                    <a:pt x="131614" y="68084"/>
                  </a:lnTo>
                  <a:lnTo>
                    <a:pt x="132884" y="63588"/>
                  </a:lnTo>
                  <a:lnTo>
                    <a:pt x="133505" y="58864"/>
                  </a:lnTo>
                  <a:lnTo>
                    <a:pt x="133433" y="44081"/>
                  </a:lnTo>
                  <a:lnTo>
                    <a:pt x="131944" y="36588"/>
                  </a:lnTo>
                  <a:lnTo>
                    <a:pt x="129892" y="32105"/>
                  </a:lnTo>
                  <a:close/>
                </a:path>
              </a:pathLst>
            </a:custGeom>
            <a:solidFill>
              <a:srgbClr val="F5821F"/>
            </a:solidFill>
          </p:spPr>
          <p:txBody>
            <a:bodyPr wrap="square" lIns="0" tIns="0" rIns="0" bIns="0" rtlCol="0"/>
            <a:lstStyle/>
            <a:p>
              <a:endParaRPr sz="1350"/>
            </a:p>
          </p:txBody>
        </p:sp>
        <p:sp>
          <p:nvSpPr>
            <p:cNvPr id="4" name="object 4"/>
            <p:cNvSpPr/>
            <p:nvPr/>
          </p:nvSpPr>
          <p:spPr>
            <a:xfrm>
              <a:off x="1508313" y="495309"/>
              <a:ext cx="111919" cy="159068"/>
            </a:xfrm>
            <a:custGeom>
              <a:avLst/>
              <a:gdLst/>
              <a:ahLst/>
              <a:cxnLst/>
              <a:rect l="l" t="t" r="r" b="b"/>
              <a:pathLst>
                <a:path w="149225" h="212090">
                  <a:moveTo>
                    <a:pt x="8686" y="0"/>
                  </a:moveTo>
                  <a:lnTo>
                    <a:pt x="5803" y="1066"/>
                  </a:lnTo>
                  <a:lnTo>
                    <a:pt x="3467" y="3162"/>
                  </a:lnTo>
                  <a:lnTo>
                    <a:pt x="1155" y="5295"/>
                  </a:lnTo>
                  <a:lnTo>
                    <a:pt x="0" y="8737"/>
                  </a:lnTo>
                  <a:lnTo>
                    <a:pt x="0" y="206248"/>
                  </a:lnTo>
                  <a:lnTo>
                    <a:pt x="309" y="207264"/>
                  </a:lnTo>
                  <a:lnTo>
                    <a:pt x="1511" y="208978"/>
                  </a:lnTo>
                  <a:lnTo>
                    <a:pt x="2654" y="209677"/>
                  </a:lnTo>
                  <a:lnTo>
                    <a:pt x="4178" y="210210"/>
                  </a:lnTo>
                  <a:lnTo>
                    <a:pt x="5714" y="210781"/>
                  </a:lnTo>
                  <a:lnTo>
                    <a:pt x="7823" y="211213"/>
                  </a:lnTo>
                  <a:lnTo>
                    <a:pt x="10490" y="211569"/>
                  </a:lnTo>
                  <a:lnTo>
                    <a:pt x="13131" y="211848"/>
                  </a:lnTo>
                  <a:lnTo>
                    <a:pt x="16370" y="212026"/>
                  </a:lnTo>
                  <a:lnTo>
                    <a:pt x="24396" y="212026"/>
                  </a:lnTo>
                  <a:lnTo>
                    <a:pt x="36487" y="210210"/>
                  </a:lnTo>
                  <a:lnTo>
                    <a:pt x="38023" y="209677"/>
                  </a:lnTo>
                  <a:lnTo>
                    <a:pt x="39154" y="208978"/>
                  </a:lnTo>
                  <a:lnTo>
                    <a:pt x="40474" y="207238"/>
                  </a:lnTo>
                  <a:lnTo>
                    <a:pt x="40843" y="206248"/>
                  </a:lnTo>
                  <a:lnTo>
                    <a:pt x="40843" y="124764"/>
                  </a:lnTo>
                  <a:lnTo>
                    <a:pt x="114403" y="124764"/>
                  </a:lnTo>
                  <a:lnTo>
                    <a:pt x="99669" y="112864"/>
                  </a:lnTo>
                  <a:lnTo>
                    <a:pt x="105879" y="110807"/>
                  </a:lnTo>
                  <a:lnTo>
                    <a:pt x="128677" y="92633"/>
                  </a:lnTo>
                  <a:lnTo>
                    <a:pt x="40843" y="92633"/>
                  </a:lnTo>
                  <a:lnTo>
                    <a:pt x="40843" y="32766"/>
                  </a:lnTo>
                  <a:lnTo>
                    <a:pt x="133992" y="32766"/>
                  </a:lnTo>
                  <a:lnTo>
                    <a:pt x="132676" y="29159"/>
                  </a:lnTo>
                  <a:lnTo>
                    <a:pt x="101828" y="4406"/>
                  </a:lnTo>
                  <a:lnTo>
                    <a:pt x="73723" y="114"/>
                  </a:lnTo>
                  <a:lnTo>
                    <a:pt x="8686" y="0"/>
                  </a:lnTo>
                  <a:close/>
                </a:path>
                <a:path w="149225" h="212090">
                  <a:moveTo>
                    <a:pt x="114403" y="124764"/>
                  </a:moveTo>
                  <a:lnTo>
                    <a:pt x="57924" y="124764"/>
                  </a:lnTo>
                  <a:lnTo>
                    <a:pt x="61747" y="125450"/>
                  </a:lnTo>
                  <a:lnTo>
                    <a:pt x="68389" y="128308"/>
                  </a:lnTo>
                  <a:lnTo>
                    <a:pt x="71285" y="130416"/>
                  </a:lnTo>
                  <a:lnTo>
                    <a:pt x="76326" y="135953"/>
                  </a:lnTo>
                  <a:lnTo>
                    <a:pt x="78663" y="139369"/>
                  </a:lnTo>
                  <a:lnTo>
                    <a:pt x="80708" y="143522"/>
                  </a:lnTo>
                  <a:lnTo>
                    <a:pt x="82791" y="147662"/>
                  </a:lnTo>
                  <a:lnTo>
                    <a:pt x="84899" y="152374"/>
                  </a:lnTo>
                  <a:lnTo>
                    <a:pt x="87071" y="157708"/>
                  </a:lnTo>
                  <a:lnTo>
                    <a:pt x="105105" y="204838"/>
                  </a:lnTo>
                  <a:lnTo>
                    <a:pt x="105577" y="206248"/>
                  </a:lnTo>
                  <a:lnTo>
                    <a:pt x="106044" y="207264"/>
                  </a:lnTo>
                  <a:lnTo>
                    <a:pt x="106641" y="208216"/>
                  </a:lnTo>
                  <a:lnTo>
                    <a:pt x="107289" y="209130"/>
                  </a:lnTo>
                  <a:lnTo>
                    <a:pt x="108330" y="209918"/>
                  </a:lnTo>
                  <a:lnTo>
                    <a:pt x="109854" y="210477"/>
                  </a:lnTo>
                  <a:lnTo>
                    <a:pt x="111340" y="211074"/>
                  </a:lnTo>
                  <a:lnTo>
                    <a:pt x="113385" y="211480"/>
                  </a:lnTo>
                  <a:lnTo>
                    <a:pt x="115976" y="211683"/>
                  </a:lnTo>
                  <a:lnTo>
                    <a:pt x="118567" y="211924"/>
                  </a:lnTo>
                  <a:lnTo>
                    <a:pt x="135648" y="211924"/>
                  </a:lnTo>
                  <a:lnTo>
                    <a:pt x="138645" y="211683"/>
                  </a:lnTo>
                  <a:lnTo>
                    <a:pt x="141655" y="211480"/>
                  </a:lnTo>
                  <a:lnTo>
                    <a:pt x="143989" y="211074"/>
                  </a:lnTo>
                  <a:lnTo>
                    <a:pt x="147027" y="210019"/>
                  </a:lnTo>
                  <a:lnTo>
                    <a:pt x="147980" y="209296"/>
                  </a:lnTo>
                  <a:lnTo>
                    <a:pt x="148399" y="208495"/>
                  </a:lnTo>
                  <a:lnTo>
                    <a:pt x="148831" y="207733"/>
                  </a:lnTo>
                  <a:lnTo>
                    <a:pt x="148929" y="207238"/>
                  </a:lnTo>
                  <a:lnTo>
                    <a:pt x="149034" y="204393"/>
                  </a:lnTo>
                  <a:lnTo>
                    <a:pt x="148780" y="202920"/>
                  </a:lnTo>
                  <a:lnTo>
                    <a:pt x="148234" y="201028"/>
                  </a:lnTo>
                  <a:lnTo>
                    <a:pt x="147739" y="199136"/>
                  </a:lnTo>
                  <a:lnTo>
                    <a:pt x="146723" y="196100"/>
                  </a:lnTo>
                  <a:lnTo>
                    <a:pt x="145173" y="191973"/>
                  </a:lnTo>
                  <a:lnTo>
                    <a:pt x="128219" y="150368"/>
                  </a:lnTo>
                  <a:lnTo>
                    <a:pt x="126276" y="145389"/>
                  </a:lnTo>
                  <a:lnTo>
                    <a:pt x="124244" y="140893"/>
                  </a:lnTo>
                  <a:lnTo>
                    <a:pt x="122186" y="136918"/>
                  </a:lnTo>
                  <a:lnTo>
                    <a:pt x="120078" y="132943"/>
                  </a:lnTo>
                  <a:lnTo>
                    <a:pt x="117906" y="129413"/>
                  </a:lnTo>
                  <a:lnTo>
                    <a:pt x="114403" y="124764"/>
                  </a:lnTo>
                  <a:close/>
                </a:path>
                <a:path w="149225" h="212090">
                  <a:moveTo>
                    <a:pt x="133992" y="32766"/>
                  </a:moveTo>
                  <a:lnTo>
                    <a:pt x="63804" y="32766"/>
                  </a:lnTo>
                  <a:lnTo>
                    <a:pt x="67449" y="32943"/>
                  </a:lnTo>
                  <a:lnTo>
                    <a:pt x="72732" y="33578"/>
                  </a:lnTo>
                  <a:lnTo>
                    <a:pt x="96418" y="55308"/>
                  </a:lnTo>
                  <a:lnTo>
                    <a:pt x="96418" y="66865"/>
                  </a:lnTo>
                  <a:lnTo>
                    <a:pt x="67436" y="92633"/>
                  </a:lnTo>
                  <a:lnTo>
                    <a:pt x="128677" y="92633"/>
                  </a:lnTo>
                  <a:lnTo>
                    <a:pt x="138645" y="64973"/>
                  </a:lnTo>
                  <a:lnTo>
                    <a:pt x="138637" y="49479"/>
                  </a:lnTo>
                  <a:lnTo>
                    <a:pt x="137452" y="42087"/>
                  </a:lnTo>
                  <a:lnTo>
                    <a:pt x="135039" y="35636"/>
                  </a:lnTo>
                  <a:lnTo>
                    <a:pt x="133992" y="32766"/>
                  </a:lnTo>
                  <a:close/>
                </a:path>
              </a:pathLst>
            </a:custGeom>
            <a:solidFill>
              <a:srgbClr val="F5821F"/>
            </a:solidFill>
          </p:spPr>
          <p:txBody>
            <a:bodyPr wrap="square" lIns="0" tIns="0" rIns="0" bIns="0" rtlCol="0"/>
            <a:lstStyle/>
            <a:p>
              <a:endParaRPr sz="1350"/>
            </a:p>
          </p:txBody>
        </p:sp>
        <p:sp>
          <p:nvSpPr>
            <p:cNvPr id="5" name="object 5"/>
            <p:cNvSpPr/>
            <p:nvPr/>
          </p:nvSpPr>
          <p:spPr>
            <a:xfrm>
              <a:off x="1629030" y="494614"/>
              <a:ext cx="139065" cy="160020"/>
            </a:xfrm>
            <a:custGeom>
              <a:avLst/>
              <a:gdLst/>
              <a:ahLst/>
              <a:cxnLst/>
              <a:rect l="l" t="t" r="r" b="b"/>
              <a:pathLst>
                <a:path w="185419" h="213359">
                  <a:moveTo>
                    <a:pt x="101830" y="0"/>
                  </a:moveTo>
                  <a:lnTo>
                    <a:pt x="81320" y="0"/>
                  </a:lnTo>
                  <a:lnTo>
                    <a:pt x="78132" y="190"/>
                  </a:lnTo>
                  <a:lnTo>
                    <a:pt x="74932" y="342"/>
                  </a:lnTo>
                  <a:lnTo>
                    <a:pt x="72417" y="723"/>
                  </a:lnTo>
                  <a:lnTo>
                    <a:pt x="68785" y="1930"/>
                  </a:lnTo>
                  <a:lnTo>
                    <a:pt x="67477" y="2794"/>
                  </a:lnTo>
                  <a:lnTo>
                    <a:pt x="66606" y="4013"/>
                  </a:lnTo>
                  <a:lnTo>
                    <a:pt x="65800" y="5067"/>
                  </a:lnTo>
                  <a:lnTo>
                    <a:pt x="1272" y="199478"/>
                  </a:lnTo>
                  <a:lnTo>
                    <a:pt x="0" y="207543"/>
                  </a:lnTo>
                  <a:lnTo>
                    <a:pt x="243" y="208826"/>
                  </a:lnTo>
                  <a:lnTo>
                    <a:pt x="13311" y="212940"/>
                  </a:lnTo>
                  <a:lnTo>
                    <a:pt x="26100" y="212852"/>
                  </a:lnTo>
                  <a:lnTo>
                    <a:pt x="28831" y="212598"/>
                  </a:lnTo>
                  <a:lnTo>
                    <a:pt x="31587" y="212407"/>
                  </a:lnTo>
                  <a:lnTo>
                    <a:pt x="33707" y="211988"/>
                  </a:lnTo>
                  <a:lnTo>
                    <a:pt x="35181" y="211391"/>
                  </a:lnTo>
                  <a:lnTo>
                    <a:pt x="36705" y="210832"/>
                  </a:lnTo>
                  <a:lnTo>
                    <a:pt x="37784" y="209981"/>
                  </a:lnTo>
                  <a:lnTo>
                    <a:pt x="39130" y="207924"/>
                  </a:lnTo>
                  <a:lnTo>
                    <a:pt x="39689" y="206641"/>
                  </a:lnTo>
                  <a:lnTo>
                    <a:pt x="40186" y="204800"/>
                  </a:lnTo>
                  <a:lnTo>
                    <a:pt x="52821" y="163868"/>
                  </a:lnTo>
                  <a:lnTo>
                    <a:pt x="171953" y="163868"/>
                  </a:lnTo>
                  <a:lnTo>
                    <a:pt x="161009" y="130898"/>
                  </a:lnTo>
                  <a:lnTo>
                    <a:pt x="61838" y="130898"/>
                  </a:lnTo>
                  <a:lnTo>
                    <a:pt x="90248" y="41198"/>
                  </a:lnTo>
                  <a:lnTo>
                    <a:pt x="131233" y="41198"/>
                  </a:lnTo>
                  <a:lnTo>
                    <a:pt x="120512" y="8902"/>
                  </a:lnTo>
                  <a:lnTo>
                    <a:pt x="119902" y="6832"/>
                  </a:lnTo>
                  <a:lnTo>
                    <a:pt x="109095" y="342"/>
                  </a:lnTo>
                  <a:lnTo>
                    <a:pt x="101830" y="0"/>
                  </a:lnTo>
                  <a:close/>
                </a:path>
                <a:path w="185419" h="213359">
                  <a:moveTo>
                    <a:pt x="171953" y="163868"/>
                  </a:moveTo>
                  <a:lnTo>
                    <a:pt x="128284" y="163868"/>
                  </a:lnTo>
                  <a:lnTo>
                    <a:pt x="141882" y="206641"/>
                  </a:lnTo>
                  <a:lnTo>
                    <a:pt x="142191" y="207670"/>
                  </a:lnTo>
                  <a:lnTo>
                    <a:pt x="170766" y="212940"/>
                  </a:lnTo>
                  <a:lnTo>
                    <a:pt x="174741" y="212801"/>
                  </a:lnTo>
                  <a:lnTo>
                    <a:pt x="180558" y="212255"/>
                  </a:lnTo>
                  <a:lnTo>
                    <a:pt x="182564" y="211543"/>
                  </a:lnTo>
                  <a:lnTo>
                    <a:pt x="184863" y="209283"/>
                  </a:lnTo>
                  <a:lnTo>
                    <a:pt x="185180" y="207924"/>
                  </a:lnTo>
                  <a:lnTo>
                    <a:pt x="185077" y="206273"/>
                  </a:lnTo>
                  <a:lnTo>
                    <a:pt x="184867" y="204800"/>
                  </a:lnTo>
                  <a:lnTo>
                    <a:pt x="184647" y="203009"/>
                  </a:lnTo>
                  <a:lnTo>
                    <a:pt x="183872" y="199910"/>
                  </a:lnTo>
                  <a:lnTo>
                    <a:pt x="182615" y="195986"/>
                  </a:lnTo>
                  <a:lnTo>
                    <a:pt x="171953" y="163868"/>
                  </a:lnTo>
                  <a:close/>
                </a:path>
                <a:path w="185419" h="213359">
                  <a:moveTo>
                    <a:pt x="131233" y="41198"/>
                  </a:moveTo>
                  <a:lnTo>
                    <a:pt x="90400" y="41198"/>
                  </a:lnTo>
                  <a:lnTo>
                    <a:pt x="118836" y="130898"/>
                  </a:lnTo>
                  <a:lnTo>
                    <a:pt x="161009" y="130898"/>
                  </a:lnTo>
                  <a:lnTo>
                    <a:pt x="131233" y="41198"/>
                  </a:lnTo>
                  <a:close/>
                </a:path>
              </a:pathLst>
            </a:custGeom>
            <a:solidFill>
              <a:srgbClr val="F5821F"/>
            </a:solidFill>
          </p:spPr>
          <p:txBody>
            <a:bodyPr wrap="square" lIns="0" tIns="0" rIns="0" bIns="0" rtlCol="0"/>
            <a:lstStyle/>
            <a:p>
              <a:endParaRPr sz="1350"/>
            </a:p>
          </p:txBody>
        </p:sp>
        <p:sp>
          <p:nvSpPr>
            <p:cNvPr id="6" name="object 6"/>
            <p:cNvSpPr/>
            <p:nvPr/>
          </p:nvSpPr>
          <p:spPr>
            <a:xfrm>
              <a:off x="1787071" y="494557"/>
              <a:ext cx="30956" cy="160020"/>
            </a:xfrm>
            <a:custGeom>
              <a:avLst/>
              <a:gdLst/>
              <a:ahLst/>
              <a:cxnLst/>
              <a:rect l="l" t="t" r="r" b="b"/>
              <a:pathLst>
                <a:path w="41275" h="213359">
                  <a:moveTo>
                    <a:pt x="24510" y="0"/>
                  </a:moveTo>
                  <a:lnTo>
                    <a:pt x="16522" y="0"/>
                  </a:lnTo>
                  <a:lnTo>
                    <a:pt x="13258" y="165"/>
                  </a:lnTo>
                  <a:lnTo>
                    <a:pt x="0" y="5765"/>
                  </a:lnTo>
                  <a:lnTo>
                    <a:pt x="0" y="207251"/>
                  </a:lnTo>
                  <a:lnTo>
                    <a:pt x="330" y="208229"/>
                  </a:lnTo>
                  <a:lnTo>
                    <a:pt x="1676" y="209981"/>
                  </a:lnTo>
                  <a:lnTo>
                    <a:pt x="2768" y="210667"/>
                  </a:lnTo>
                  <a:lnTo>
                    <a:pt x="4330" y="211201"/>
                  </a:lnTo>
                  <a:lnTo>
                    <a:pt x="5880" y="211772"/>
                  </a:lnTo>
                  <a:lnTo>
                    <a:pt x="7988" y="212217"/>
                  </a:lnTo>
                  <a:lnTo>
                    <a:pt x="10617" y="212559"/>
                  </a:lnTo>
                  <a:lnTo>
                    <a:pt x="13246" y="212852"/>
                  </a:lnTo>
                  <a:lnTo>
                    <a:pt x="16522" y="213017"/>
                  </a:lnTo>
                  <a:lnTo>
                    <a:pt x="24510" y="213017"/>
                  </a:lnTo>
                  <a:lnTo>
                    <a:pt x="36626" y="211201"/>
                  </a:lnTo>
                  <a:lnTo>
                    <a:pt x="38188" y="210667"/>
                  </a:lnTo>
                  <a:lnTo>
                    <a:pt x="39319" y="209981"/>
                  </a:lnTo>
                  <a:lnTo>
                    <a:pt x="40627" y="208229"/>
                  </a:lnTo>
                  <a:lnTo>
                    <a:pt x="40970" y="207251"/>
                  </a:lnTo>
                  <a:lnTo>
                    <a:pt x="40970" y="5765"/>
                  </a:lnTo>
                  <a:lnTo>
                    <a:pt x="27838" y="165"/>
                  </a:lnTo>
                  <a:lnTo>
                    <a:pt x="24510" y="0"/>
                  </a:lnTo>
                  <a:close/>
                </a:path>
              </a:pathLst>
            </a:custGeom>
            <a:solidFill>
              <a:srgbClr val="F5821F"/>
            </a:solidFill>
          </p:spPr>
          <p:txBody>
            <a:bodyPr wrap="square" lIns="0" tIns="0" rIns="0" bIns="0" rtlCol="0"/>
            <a:lstStyle/>
            <a:p>
              <a:endParaRPr sz="1350"/>
            </a:p>
          </p:txBody>
        </p:sp>
        <p:sp>
          <p:nvSpPr>
            <p:cNvPr id="7" name="object 7"/>
            <p:cNvSpPr/>
            <p:nvPr/>
          </p:nvSpPr>
          <p:spPr>
            <a:xfrm>
              <a:off x="1850650" y="494814"/>
              <a:ext cx="124301" cy="159544"/>
            </a:xfrm>
            <a:custGeom>
              <a:avLst/>
              <a:gdLst/>
              <a:ahLst/>
              <a:cxnLst/>
              <a:rect l="l" t="t" r="r" b="b"/>
              <a:pathLst>
                <a:path w="165735" h="212725">
                  <a:moveTo>
                    <a:pt x="40563" y="660"/>
                  </a:moveTo>
                  <a:lnTo>
                    <a:pt x="10617" y="660"/>
                  </a:lnTo>
                  <a:lnTo>
                    <a:pt x="7112" y="1930"/>
                  </a:lnTo>
                  <a:lnTo>
                    <a:pt x="4292" y="4483"/>
                  </a:lnTo>
                  <a:lnTo>
                    <a:pt x="1409" y="7048"/>
                  </a:lnTo>
                  <a:lnTo>
                    <a:pt x="0" y="10883"/>
                  </a:lnTo>
                  <a:lnTo>
                    <a:pt x="50" y="206971"/>
                  </a:lnTo>
                  <a:lnTo>
                    <a:pt x="215" y="207721"/>
                  </a:lnTo>
                  <a:lnTo>
                    <a:pt x="1295" y="209473"/>
                  </a:lnTo>
                  <a:lnTo>
                    <a:pt x="2209" y="210210"/>
                  </a:lnTo>
                  <a:lnTo>
                    <a:pt x="3594" y="210794"/>
                  </a:lnTo>
                  <a:lnTo>
                    <a:pt x="4914" y="211404"/>
                  </a:lnTo>
                  <a:lnTo>
                    <a:pt x="6769" y="211874"/>
                  </a:lnTo>
                  <a:lnTo>
                    <a:pt x="9182" y="212216"/>
                  </a:lnTo>
                  <a:lnTo>
                    <a:pt x="11531" y="212509"/>
                  </a:lnTo>
                  <a:lnTo>
                    <a:pt x="14541" y="212686"/>
                  </a:lnTo>
                  <a:lnTo>
                    <a:pt x="21882" y="212686"/>
                  </a:lnTo>
                  <a:lnTo>
                    <a:pt x="32981" y="210794"/>
                  </a:lnTo>
                  <a:lnTo>
                    <a:pt x="34404" y="210210"/>
                  </a:lnTo>
                  <a:lnTo>
                    <a:pt x="35369" y="209473"/>
                  </a:lnTo>
                  <a:lnTo>
                    <a:pt x="35953" y="208610"/>
                  </a:lnTo>
                  <a:lnTo>
                    <a:pt x="36487" y="207721"/>
                  </a:lnTo>
                  <a:lnTo>
                    <a:pt x="36730" y="206971"/>
                  </a:lnTo>
                  <a:lnTo>
                    <a:pt x="36728" y="78968"/>
                  </a:lnTo>
                  <a:lnTo>
                    <a:pt x="36271" y="63423"/>
                  </a:lnTo>
                  <a:lnTo>
                    <a:pt x="35966" y="55625"/>
                  </a:lnTo>
                  <a:lnTo>
                    <a:pt x="35547" y="47790"/>
                  </a:lnTo>
                  <a:lnTo>
                    <a:pt x="78231" y="47790"/>
                  </a:lnTo>
                  <a:lnTo>
                    <a:pt x="65493" y="22682"/>
                  </a:lnTo>
                  <a:lnTo>
                    <a:pt x="63563" y="18427"/>
                  </a:lnTo>
                  <a:lnTo>
                    <a:pt x="61645" y="14884"/>
                  </a:lnTo>
                  <a:lnTo>
                    <a:pt x="46596" y="1727"/>
                  </a:lnTo>
                  <a:lnTo>
                    <a:pt x="43903" y="1003"/>
                  </a:lnTo>
                  <a:lnTo>
                    <a:pt x="40563" y="660"/>
                  </a:lnTo>
                  <a:close/>
                </a:path>
                <a:path w="165735" h="212725">
                  <a:moveTo>
                    <a:pt x="78231" y="47790"/>
                  </a:moveTo>
                  <a:lnTo>
                    <a:pt x="35852" y="47790"/>
                  </a:lnTo>
                  <a:lnTo>
                    <a:pt x="38239" y="54216"/>
                  </a:lnTo>
                  <a:lnTo>
                    <a:pt x="40919" y="60807"/>
                  </a:lnTo>
                  <a:lnTo>
                    <a:pt x="43942" y="67602"/>
                  </a:lnTo>
                  <a:lnTo>
                    <a:pt x="46926" y="74409"/>
                  </a:lnTo>
                  <a:lnTo>
                    <a:pt x="49872" y="80721"/>
                  </a:lnTo>
                  <a:lnTo>
                    <a:pt x="52793" y="86613"/>
                  </a:lnTo>
                  <a:lnTo>
                    <a:pt x="102781" y="185292"/>
                  </a:lnTo>
                  <a:lnTo>
                    <a:pt x="105359" y="190753"/>
                  </a:lnTo>
                  <a:lnTo>
                    <a:pt x="123507" y="210870"/>
                  </a:lnTo>
                  <a:lnTo>
                    <a:pt x="126123" y="211658"/>
                  </a:lnTo>
                  <a:lnTo>
                    <a:pt x="129298" y="212026"/>
                  </a:lnTo>
                  <a:lnTo>
                    <a:pt x="152222" y="212026"/>
                  </a:lnTo>
                  <a:lnTo>
                    <a:pt x="165646" y="199212"/>
                  </a:lnTo>
                  <a:lnTo>
                    <a:pt x="165646" y="153479"/>
                  </a:lnTo>
                  <a:lnTo>
                    <a:pt x="129667" y="153479"/>
                  </a:lnTo>
                  <a:lnTo>
                    <a:pt x="127749" y="149136"/>
                  </a:lnTo>
                  <a:lnTo>
                    <a:pt x="125844" y="144741"/>
                  </a:lnTo>
                  <a:lnTo>
                    <a:pt x="119888" y="131673"/>
                  </a:lnTo>
                  <a:lnTo>
                    <a:pt x="117868" y="127139"/>
                  </a:lnTo>
                  <a:lnTo>
                    <a:pt x="115785" y="122631"/>
                  </a:lnTo>
                  <a:lnTo>
                    <a:pt x="113626" y="118109"/>
                  </a:lnTo>
                  <a:lnTo>
                    <a:pt x="111417" y="113601"/>
                  </a:lnTo>
                  <a:lnTo>
                    <a:pt x="109143" y="109080"/>
                  </a:lnTo>
                  <a:lnTo>
                    <a:pt x="106934" y="104495"/>
                  </a:lnTo>
                  <a:lnTo>
                    <a:pt x="104635" y="99834"/>
                  </a:lnTo>
                  <a:lnTo>
                    <a:pt x="78231" y="47790"/>
                  </a:lnTo>
                  <a:close/>
                </a:path>
                <a:path w="165735" h="212725">
                  <a:moveTo>
                    <a:pt x="151320" y="0"/>
                  </a:moveTo>
                  <a:lnTo>
                    <a:pt x="144068" y="0"/>
                  </a:lnTo>
                  <a:lnTo>
                    <a:pt x="141008" y="139"/>
                  </a:lnTo>
                  <a:lnTo>
                    <a:pt x="128854" y="5930"/>
                  </a:lnTo>
                  <a:lnTo>
                    <a:pt x="128933" y="122631"/>
                  </a:lnTo>
                  <a:lnTo>
                    <a:pt x="129132" y="131673"/>
                  </a:lnTo>
                  <a:lnTo>
                    <a:pt x="129247" y="137921"/>
                  </a:lnTo>
                  <a:lnTo>
                    <a:pt x="129781" y="153479"/>
                  </a:lnTo>
                  <a:lnTo>
                    <a:pt x="165646" y="153479"/>
                  </a:lnTo>
                  <a:lnTo>
                    <a:pt x="165646" y="5930"/>
                  </a:lnTo>
                  <a:lnTo>
                    <a:pt x="165404" y="4952"/>
                  </a:lnTo>
                  <a:lnTo>
                    <a:pt x="154279" y="139"/>
                  </a:lnTo>
                  <a:lnTo>
                    <a:pt x="151320" y="0"/>
                  </a:lnTo>
                  <a:close/>
                </a:path>
              </a:pathLst>
            </a:custGeom>
            <a:solidFill>
              <a:srgbClr val="F5821F"/>
            </a:solidFill>
          </p:spPr>
          <p:txBody>
            <a:bodyPr wrap="square" lIns="0" tIns="0" rIns="0" bIns="0" rtlCol="0"/>
            <a:lstStyle/>
            <a:p>
              <a:endParaRPr sz="1350"/>
            </a:p>
          </p:txBody>
        </p:sp>
        <p:sp>
          <p:nvSpPr>
            <p:cNvPr id="8" name="object 8"/>
            <p:cNvSpPr/>
            <p:nvPr/>
          </p:nvSpPr>
          <p:spPr>
            <a:xfrm>
              <a:off x="1003249" y="713118"/>
              <a:ext cx="46673" cy="66199"/>
            </a:xfrm>
            <a:custGeom>
              <a:avLst/>
              <a:gdLst/>
              <a:ahLst/>
              <a:cxnLst/>
              <a:rect l="l" t="t" r="r" b="b"/>
              <a:pathLst>
                <a:path w="62230" h="88265">
                  <a:moveTo>
                    <a:pt x="62166" y="0"/>
                  </a:moveTo>
                  <a:lnTo>
                    <a:pt x="15849" y="0"/>
                  </a:lnTo>
                  <a:lnTo>
                    <a:pt x="0" y="87680"/>
                  </a:lnTo>
                  <a:lnTo>
                    <a:pt x="48171" y="87680"/>
                  </a:lnTo>
                  <a:lnTo>
                    <a:pt x="50520" y="74815"/>
                  </a:lnTo>
                  <a:lnTo>
                    <a:pt x="16840" y="74815"/>
                  </a:lnTo>
                  <a:lnTo>
                    <a:pt x="21551" y="48653"/>
                  </a:lnTo>
                  <a:lnTo>
                    <a:pt x="51511" y="48653"/>
                  </a:lnTo>
                  <a:lnTo>
                    <a:pt x="53873" y="35902"/>
                  </a:lnTo>
                  <a:lnTo>
                    <a:pt x="23774" y="35902"/>
                  </a:lnTo>
                  <a:lnTo>
                    <a:pt x="27990" y="12877"/>
                  </a:lnTo>
                  <a:lnTo>
                    <a:pt x="59804" y="12877"/>
                  </a:lnTo>
                  <a:lnTo>
                    <a:pt x="62166" y="0"/>
                  </a:lnTo>
                  <a:close/>
                </a:path>
              </a:pathLst>
            </a:custGeom>
            <a:solidFill>
              <a:srgbClr val="4F4B69"/>
            </a:solidFill>
          </p:spPr>
          <p:txBody>
            <a:bodyPr wrap="square" lIns="0" tIns="0" rIns="0" bIns="0" rtlCol="0"/>
            <a:lstStyle/>
            <a:p>
              <a:endParaRPr sz="1350"/>
            </a:p>
          </p:txBody>
        </p:sp>
        <p:sp>
          <p:nvSpPr>
            <p:cNvPr id="9" name="object 9"/>
            <p:cNvSpPr/>
            <p:nvPr/>
          </p:nvSpPr>
          <p:spPr>
            <a:xfrm>
              <a:off x="1067524" y="730291"/>
              <a:ext cx="70009" cy="48577"/>
            </a:xfrm>
            <a:custGeom>
              <a:avLst/>
              <a:gdLst/>
              <a:ahLst/>
              <a:cxnLst/>
              <a:rect l="l" t="t" r="r" b="b"/>
              <a:pathLst>
                <a:path w="93344" h="64769">
                  <a:moveTo>
                    <a:pt x="23152" y="1435"/>
                  </a:moveTo>
                  <a:lnTo>
                    <a:pt x="10642" y="1435"/>
                  </a:lnTo>
                  <a:lnTo>
                    <a:pt x="9906" y="6896"/>
                  </a:lnTo>
                  <a:lnTo>
                    <a:pt x="9042" y="13538"/>
                  </a:lnTo>
                  <a:lnTo>
                    <a:pt x="7670" y="21069"/>
                  </a:lnTo>
                  <a:lnTo>
                    <a:pt x="0" y="64782"/>
                  </a:lnTo>
                  <a:lnTo>
                    <a:pt x="13995" y="64782"/>
                  </a:lnTo>
                  <a:lnTo>
                    <a:pt x="19189" y="34861"/>
                  </a:lnTo>
                  <a:lnTo>
                    <a:pt x="21786" y="25912"/>
                  </a:lnTo>
                  <a:lnTo>
                    <a:pt x="25822" y="18780"/>
                  </a:lnTo>
                  <a:lnTo>
                    <a:pt x="30691" y="14062"/>
                  </a:lnTo>
                  <a:lnTo>
                    <a:pt x="35408" y="12484"/>
                  </a:lnTo>
                  <a:lnTo>
                    <a:pt x="21793" y="12484"/>
                  </a:lnTo>
                  <a:lnTo>
                    <a:pt x="23152" y="1435"/>
                  </a:lnTo>
                  <a:close/>
                </a:path>
                <a:path w="93344" h="64769">
                  <a:moveTo>
                    <a:pt x="57165" y="12357"/>
                  </a:moveTo>
                  <a:lnTo>
                    <a:pt x="41732" y="12357"/>
                  </a:lnTo>
                  <a:lnTo>
                    <a:pt x="43091" y="16776"/>
                  </a:lnTo>
                  <a:lnTo>
                    <a:pt x="43015" y="24320"/>
                  </a:lnTo>
                  <a:lnTo>
                    <a:pt x="42354" y="28867"/>
                  </a:lnTo>
                  <a:lnTo>
                    <a:pt x="35788" y="64782"/>
                  </a:lnTo>
                  <a:lnTo>
                    <a:pt x="49784" y="64782"/>
                  </a:lnTo>
                  <a:lnTo>
                    <a:pt x="57711" y="25365"/>
                  </a:lnTo>
                  <a:lnTo>
                    <a:pt x="69381" y="13004"/>
                  </a:lnTo>
                  <a:lnTo>
                    <a:pt x="57213" y="13004"/>
                  </a:lnTo>
                  <a:lnTo>
                    <a:pt x="57165" y="12357"/>
                  </a:lnTo>
                  <a:close/>
                </a:path>
                <a:path w="93344" h="64769">
                  <a:moveTo>
                    <a:pt x="93256" y="12357"/>
                  </a:moveTo>
                  <a:lnTo>
                    <a:pt x="76657" y="12357"/>
                  </a:lnTo>
                  <a:lnTo>
                    <a:pt x="78765" y="16001"/>
                  </a:lnTo>
                  <a:lnTo>
                    <a:pt x="78716" y="24320"/>
                  </a:lnTo>
                  <a:lnTo>
                    <a:pt x="78384" y="26923"/>
                  </a:lnTo>
                  <a:lnTo>
                    <a:pt x="77889" y="29400"/>
                  </a:lnTo>
                  <a:lnTo>
                    <a:pt x="71704" y="64782"/>
                  </a:lnTo>
                  <a:lnTo>
                    <a:pt x="85699" y="64782"/>
                  </a:lnTo>
                  <a:lnTo>
                    <a:pt x="92252" y="27698"/>
                  </a:lnTo>
                  <a:lnTo>
                    <a:pt x="92748" y="24320"/>
                  </a:lnTo>
                  <a:lnTo>
                    <a:pt x="93256" y="19646"/>
                  </a:lnTo>
                  <a:lnTo>
                    <a:pt x="93256" y="12357"/>
                  </a:lnTo>
                  <a:close/>
                </a:path>
                <a:path w="93344" h="64769">
                  <a:moveTo>
                    <a:pt x="86817" y="0"/>
                  </a:moveTo>
                  <a:lnTo>
                    <a:pt x="70218" y="126"/>
                  </a:lnTo>
                  <a:lnTo>
                    <a:pt x="62661" y="4419"/>
                  </a:lnTo>
                  <a:lnTo>
                    <a:pt x="57213" y="13004"/>
                  </a:lnTo>
                  <a:lnTo>
                    <a:pt x="69381" y="13004"/>
                  </a:lnTo>
                  <a:lnTo>
                    <a:pt x="71462" y="12357"/>
                  </a:lnTo>
                  <a:lnTo>
                    <a:pt x="93256" y="12357"/>
                  </a:lnTo>
                  <a:lnTo>
                    <a:pt x="93256" y="5587"/>
                  </a:lnTo>
                  <a:lnTo>
                    <a:pt x="86817" y="0"/>
                  </a:lnTo>
                  <a:close/>
                </a:path>
                <a:path w="93344" h="64769">
                  <a:moveTo>
                    <a:pt x="52514" y="0"/>
                  </a:moveTo>
                  <a:lnTo>
                    <a:pt x="35166" y="0"/>
                  </a:lnTo>
                  <a:lnTo>
                    <a:pt x="27622" y="4025"/>
                  </a:lnTo>
                  <a:lnTo>
                    <a:pt x="22047" y="12484"/>
                  </a:lnTo>
                  <a:lnTo>
                    <a:pt x="35408" y="12484"/>
                  </a:lnTo>
                  <a:lnTo>
                    <a:pt x="35788" y="12357"/>
                  </a:lnTo>
                  <a:lnTo>
                    <a:pt x="57165" y="12357"/>
                  </a:lnTo>
                  <a:lnTo>
                    <a:pt x="56718" y="6362"/>
                  </a:lnTo>
                  <a:lnTo>
                    <a:pt x="52514" y="0"/>
                  </a:lnTo>
                  <a:close/>
                </a:path>
              </a:pathLst>
            </a:custGeom>
            <a:solidFill>
              <a:srgbClr val="4F4B69"/>
            </a:solidFill>
          </p:spPr>
          <p:txBody>
            <a:bodyPr wrap="square" lIns="0" tIns="0" rIns="0" bIns="0" rtlCol="0"/>
            <a:lstStyle/>
            <a:p>
              <a:endParaRPr sz="1350"/>
            </a:p>
          </p:txBody>
        </p:sp>
        <p:sp>
          <p:nvSpPr>
            <p:cNvPr id="10" name="object 10"/>
            <p:cNvSpPr/>
            <p:nvPr/>
          </p:nvSpPr>
          <p:spPr>
            <a:xfrm>
              <a:off x="1158564" y="730291"/>
              <a:ext cx="50006" cy="68104"/>
            </a:xfrm>
            <a:custGeom>
              <a:avLst/>
              <a:gdLst/>
              <a:ahLst/>
              <a:cxnLst/>
              <a:rect l="l" t="t" r="r" b="b"/>
              <a:pathLst>
                <a:path w="66675" h="90805">
                  <a:moveTo>
                    <a:pt x="28346" y="1168"/>
                  </a:moveTo>
                  <a:lnTo>
                    <a:pt x="15354" y="1168"/>
                  </a:lnTo>
                  <a:lnTo>
                    <a:pt x="13131" y="17437"/>
                  </a:lnTo>
                  <a:lnTo>
                    <a:pt x="11887" y="24968"/>
                  </a:lnTo>
                  <a:lnTo>
                    <a:pt x="0" y="90538"/>
                  </a:lnTo>
                  <a:lnTo>
                    <a:pt x="14363" y="90538"/>
                  </a:lnTo>
                  <a:lnTo>
                    <a:pt x="19316" y="63487"/>
                  </a:lnTo>
                  <a:lnTo>
                    <a:pt x="42423" y="63487"/>
                  </a:lnTo>
                  <a:lnTo>
                    <a:pt x="45721" y="62657"/>
                  </a:lnTo>
                  <a:lnTo>
                    <a:pt x="55224" y="54508"/>
                  </a:lnTo>
                  <a:lnTo>
                    <a:pt x="27114" y="54508"/>
                  </a:lnTo>
                  <a:lnTo>
                    <a:pt x="23888" y="53340"/>
                  </a:lnTo>
                  <a:lnTo>
                    <a:pt x="36472" y="13930"/>
                  </a:lnTo>
                  <a:lnTo>
                    <a:pt x="41973" y="12357"/>
                  </a:lnTo>
                  <a:lnTo>
                    <a:pt x="64465" y="12357"/>
                  </a:lnTo>
                  <a:lnTo>
                    <a:pt x="64216" y="11823"/>
                  </a:lnTo>
                  <a:lnTo>
                    <a:pt x="27000" y="11823"/>
                  </a:lnTo>
                  <a:lnTo>
                    <a:pt x="28346" y="1168"/>
                  </a:lnTo>
                  <a:close/>
                </a:path>
                <a:path w="66675" h="90805">
                  <a:moveTo>
                    <a:pt x="42423" y="63487"/>
                  </a:moveTo>
                  <a:lnTo>
                    <a:pt x="19570" y="63487"/>
                  </a:lnTo>
                  <a:lnTo>
                    <a:pt x="21666" y="64782"/>
                  </a:lnTo>
                  <a:lnTo>
                    <a:pt x="25996" y="66217"/>
                  </a:lnTo>
                  <a:lnTo>
                    <a:pt x="31572" y="66217"/>
                  </a:lnTo>
                  <a:lnTo>
                    <a:pt x="42423" y="63487"/>
                  </a:lnTo>
                  <a:close/>
                </a:path>
                <a:path w="66675" h="90805">
                  <a:moveTo>
                    <a:pt x="64465" y="12357"/>
                  </a:moveTo>
                  <a:lnTo>
                    <a:pt x="49161" y="12357"/>
                  </a:lnTo>
                  <a:lnTo>
                    <a:pt x="51382" y="18502"/>
                  </a:lnTo>
                  <a:lnTo>
                    <a:pt x="51452" y="24968"/>
                  </a:lnTo>
                  <a:lnTo>
                    <a:pt x="49922" y="35289"/>
                  </a:lnTo>
                  <a:lnTo>
                    <a:pt x="45581" y="44908"/>
                  </a:lnTo>
                  <a:lnTo>
                    <a:pt x="39129" y="51843"/>
                  </a:lnTo>
                  <a:lnTo>
                    <a:pt x="31203" y="54508"/>
                  </a:lnTo>
                  <a:lnTo>
                    <a:pt x="55224" y="54508"/>
                  </a:lnTo>
                  <a:lnTo>
                    <a:pt x="56802" y="53155"/>
                  </a:lnTo>
                  <a:lnTo>
                    <a:pt x="64028" y="39482"/>
                  </a:lnTo>
                  <a:lnTo>
                    <a:pt x="66611" y="23406"/>
                  </a:lnTo>
                  <a:lnTo>
                    <a:pt x="65479" y="14535"/>
                  </a:lnTo>
                  <a:lnTo>
                    <a:pt x="64465" y="12357"/>
                  </a:lnTo>
                  <a:close/>
                </a:path>
                <a:path w="66675" h="90805">
                  <a:moveTo>
                    <a:pt x="47536" y="0"/>
                  </a:moveTo>
                  <a:lnTo>
                    <a:pt x="39878" y="114"/>
                  </a:lnTo>
                  <a:lnTo>
                    <a:pt x="32321" y="4419"/>
                  </a:lnTo>
                  <a:lnTo>
                    <a:pt x="27228" y="11823"/>
                  </a:lnTo>
                  <a:lnTo>
                    <a:pt x="64216" y="11823"/>
                  </a:lnTo>
                  <a:lnTo>
                    <a:pt x="62002" y="7069"/>
                  </a:lnTo>
                  <a:lnTo>
                    <a:pt x="56061" y="1919"/>
                  </a:lnTo>
                  <a:lnTo>
                    <a:pt x="47536" y="0"/>
                  </a:lnTo>
                  <a:close/>
                </a:path>
              </a:pathLst>
            </a:custGeom>
            <a:solidFill>
              <a:srgbClr val="4F4B69"/>
            </a:solidFill>
          </p:spPr>
          <p:txBody>
            <a:bodyPr wrap="square" lIns="0" tIns="0" rIns="0" bIns="0" rtlCol="0"/>
            <a:lstStyle/>
            <a:p>
              <a:endParaRPr sz="1350"/>
            </a:p>
          </p:txBody>
        </p:sp>
        <p:sp>
          <p:nvSpPr>
            <p:cNvPr id="11" name="object 11"/>
            <p:cNvSpPr/>
            <p:nvPr/>
          </p:nvSpPr>
          <p:spPr>
            <a:xfrm>
              <a:off x="1233068" y="730291"/>
              <a:ext cx="44768" cy="50006"/>
            </a:xfrm>
            <a:custGeom>
              <a:avLst/>
              <a:gdLst/>
              <a:ahLst/>
              <a:cxnLst/>
              <a:rect l="l" t="t" r="r" b="b"/>
              <a:pathLst>
                <a:path w="59689" h="66675">
                  <a:moveTo>
                    <a:pt x="34785" y="0"/>
                  </a:moveTo>
                  <a:lnTo>
                    <a:pt x="20675" y="3240"/>
                  </a:lnTo>
                  <a:lnTo>
                    <a:pt x="9682" y="11979"/>
                  </a:lnTo>
                  <a:lnTo>
                    <a:pt x="2543" y="24742"/>
                  </a:lnTo>
                  <a:lnTo>
                    <a:pt x="0" y="40055"/>
                  </a:lnTo>
                  <a:lnTo>
                    <a:pt x="1706" y="50506"/>
                  </a:lnTo>
                  <a:lnTo>
                    <a:pt x="6602" y="58788"/>
                  </a:lnTo>
                  <a:lnTo>
                    <a:pt x="14353" y="64240"/>
                  </a:lnTo>
                  <a:lnTo>
                    <a:pt x="24625" y="66205"/>
                  </a:lnTo>
                  <a:lnTo>
                    <a:pt x="38738" y="62982"/>
                  </a:lnTo>
                  <a:lnTo>
                    <a:pt x="49442" y="54508"/>
                  </a:lnTo>
                  <a:lnTo>
                    <a:pt x="19189" y="54508"/>
                  </a:lnTo>
                  <a:lnTo>
                    <a:pt x="14846" y="48386"/>
                  </a:lnTo>
                  <a:lnTo>
                    <a:pt x="14846" y="39662"/>
                  </a:lnTo>
                  <a:lnTo>
                    <a:pt x="16071" y="30299"/>
                  </a:lnTo>
                  <a:lnTo>
                    <a:pt x="19631" y="21240"/>
                  </a:lnTo>
                  <a:lnTo>
                    <a:pt x="25347" y="14401"/>
                  </a:lnTo>
                  <a:lnTo>
                    <a:pt x="33045" y="11696"/>
                  </a:lnTo>
                  <a:lnTo>
                    <a:pt x="55353" y="11696"/>
                  </a:lnTo>
                  <a:lnTo>
                    <a:pt x="53197" y="7848"/>
                  </a:lnTo>
                  <a:lnTo>
                    <a:pt x="45484" y="2126"/>
                  </a:lnTo>
                  <a:lnTo>
                    <a:pt x="34785" y="0"/>
                  </a:lnTo>
                  <a:close/>
                </a:path>
                <a:path w="59689" h="66675">
                  <a:moveTo>
                    <a:pt x="55353" y="11696"/>
                  </a:moveTo>
                  <a:lnTo>
                    <a:pt x="41719" y="11696"/>
                  </a:lnTo>
                  <a:lnTo>
                    <a:pt x="44564" y="19761"/>
                  </a:lnTo>
                  <a:lnTo>
                    <a:pt x="44564" y="26263"/>
                  </a:lnTo>
                  <a:lnTo>
                    <a:pt x="43274" y="36002"/>
                  </a:lnTo>
                  <a:lnTo>
                    <a:pt x="39630" y="45119"/>
                  </a:lnTo>
                  <a:lnTo>
                    <a:pt x="33966" y="51870"/>
                  </a:lnTo>
                  <a:lnTo>
                    <a:pt x="26619" y="54508"/>
                  </a:lnTo>
                  <a:lnTo>
                    <a:pt x="49442" y="54508"/>
                  </a:lnTo>
                  <a:lnTo>
                    <a:pt x="49741" y="54271"/>
                  </a:lnTo>
                  <a:lnTo>
                    <a:pt x="56888" y="41510"/>
                  </a:lnTo>
                  <a:lnTo>
                    <a:pt x="59436" y="26136"/>
                  </a:lnTo>
                  <a:lnTo>
                    <a:pt x="57866" y="16180"/>
                  </a:lnTo>
                  <a:lnTo>
                    <a:pt x="55353" y="11696"/>
                  </a:lnTo>
                  <a:close/>
                </a:path>
              </a:pathLst>
            </a:custGeom>
            <a:solidFill>
              <a:srgbClr val="4F4B69"/>
            </a:solidFill>
          </p:spPr>
          <p:txBody>
            <a:bodyPr wrap="square" lIns="0" tIns="0" rIns="0" bIns="0" rtlCol="0"/>
            <a:lstStyle/>
            <a:p>
              <a:endParaRPr sz="1350"/>
            </a:p>
          </p:txBody>
        </p:sp>
        <p:sp>
          <p:nvSpPr>
            <p:cNvPr id="12" name="object 12"/>
            <p:cNvSpPr/>
            <p:nvPr/>
          </p:nvSpPr>
          <p:spPr>
            <a:xfrm>
              <a:off x="1303562" y="731358"/>
              <a:ext cx="64770" cy="47625"/>
            </a:xfrm>
            <a:custGeom>
              <a:avLst/>
              <a:gdLst/>
              <a:ahLst/>
              <a:cxnLst/>
              <a:rect l="l" t="t" r="r" b="b"/>
              <a:pathLst>
                <a:path w="86360" h="63500">
                  <a:moveTo>
                    <a:pt x="14363" y="0"/>
                  </a:moveTo>
                  <a:lnTo>
                    <a:pt x="0" y="0"/>
                  </a:lnTo>
                  <a:lnTo>
                    <a:pt x="5562" y="63347"/>
                  </a:lnTo>
                  <a:lnTo>
                    <a:pt x="19075" y="63347"/>
                  </a:lnTo>
                  <a:lnTo>
                    <a:pt x="25661" y="49568"/>
                  </a:lnTo>
                  <a:lnTo>
                    <a:pt x="15227" y="49568"/>
                  </a:lnTo>
                  <a:lnTo>
                    <a:pt x="15595" y="43319"/>
                  </a:lnTo>
                  <a:lnTo>
                    <a:pt x="15735" y="38239"/>
                  </a:lnTo>
                  <a:lnTo>
                    <a:pt x="14363" y="0"/>
                  </a:lnTo>
                  <a:close/>
                </a:path>
                <a:path w="86360" h="63500">
                  <a:moveTo>
                    <a:pt x="50530" y="17043"/>
                  </a:moveTo>
                  <a:lnTo>
                    <a:pt x="39878" y="17043"/>
                  </a:lnTo>
                  <a:lnTo>
                    <a:pt x="39796" y="24714"/>
                  </a:lnTo>
                  <a:lnTo>
                    <a:pt x="39998" y="29400"/>
                  </a:lnTo>
                  <a:lnTo>
                    <a:pt x="40487" y="35775"/>
                  </a:lnTo>
                  <a:lnTo>
                    <a:pt x="43218" y="63347"/>
                  </a:lnTo>
                  <a:lnTo>
                    <a:pt x="56718" y="63347"/>
                  </a:lnTo>
                  <a:lnTo>
                    <a:pt x="63154" y="49568"/>
                  </a:lnTo>
                  <a:lnTo>
                    <a:pt x="52260" y="49568"/>
                  </a:lnTo>
                  <a:lnTo>
                    <a:pt x="52357" y="43319"/>
                  </a:lnTo>
                  <a:lnTo>
                    <a:pt x="52094" y="37731"/>
                  </a:lnTo>
                  <a:lnTo>
                    <a:pt x="51638" y="30835"/>
                  </a:lnTo>
                  <a:lnTo>
                    <a:pt x="50530" y="17043"/>
                  </a:lnTo>
                  <a:close/>
                </a:path>
                <a:path w="86360" h="63500">
                  <a:moveTo>
                    <a:pt x="49161" y="0"/>
                  </a:moveTo>
                  <a:lnTo>
                    <a:pt x="37147" y="0"/>
                  </a:lnTo>
                  <a:lnTo>
                    <a:pt x="22529" y="31737"/>
                  </a:lnTo>
                  <a:lnTo>
                    <a:pt x="17335" y="43967"/>
                  </a:lnTo>
                  <a:lnTo>
                    <a:pt x="15481" y="49568"/>
                  </a:lnTo>
                  <a:lnTo>
                    <a:pt x="25661" y="49568"/>
                  </a:lnTo>
                  <a:lnTo>
                    <a:pt x="32562" y="35128"/>
                  </a:lnTo>
                  <a:lnTo>
                    <a:pt x="35039" y="29400"/>
                  </a:lnTo>
                  <a:lnTo>
                    <a:pt x="36664" y="24714"/>
                  </a:lnTo>
                  <a:lnTo>
                    <a:pt x="39636" y="17043"/>
                  </a:lnTo>
                  <a:lnTo>
                    <a:pt x="50530" y="17043"/>
                  </a:lnTo>
                  <a:lnTo>
                    <a:pt x="49161" y="0"/>
                  </a:lnTo>
                  <a:close/>
                </a:path>
                <a:path w="86360" h="63500">
                  <a:moveTo>
                    <a:pt x="86309" y="0"/>
                  </a:moveTo>
                  <a:lnTo>
                    <a:pt x="71704" y="0"/>
                  </a:lnTo>
                  <a:lnTo>
                    <a:pt x="58686" y="30949"/>
                  </a:lnTo>
                  <a:lnTo>
                    <a:pt x="56222" y="37731"/>
                  </a:lnTo>
                  <a:lnTo>
                    <a:pt x="54368" y="43446"/>
                  </a:lnTo>
                  <a:lnTo>
                    <a:pt x="52514" y="49568"/>
                  </a:lnTo>
                  <a:lnTo>
                    <a:pt x="63154" y="49568"/>
                  </a:lnTo>
                  <a:lnTo>
                    <a:pt x="86309" y="0"/>
                  </a:lnTo>
                  <a:close/>
                </a:path>
              </a:pathLst>
            </a:custGeom>
            <a:solidFill>
              <a:srgbClr val="4F4B69"/>
            </a:solidFill>
          </p:spPr>
          <p:txBody>
            <a:bodyPr wrap="square" lIns="0" tIns="0" rIns="0" bIns="0" rtlCol="0"/>
            <a:lstStyle/>
            <a:p>
              <a:endParaRPr sz="1350"/>
            </a:p>
          </p:txBody>
        </p:sp>
        <p:sp>
          <p:nvSpPr>
            <p:cNvPr id="13" name="object 13"/>
            <p:cNvSpPr/>
            <p:nvPr/>
          </p:nvSpPr>
          <p:spPr>
            <a:xfrm>
              <a:off x="1385859" y="730291"/>
              <a:ext cx="40481" cy="50006"/>
            </a:xfrm>
            <a:custGeom>
              <a:avLst/>
              <a:gdLst/>
              <a:ahLst/>
              <a:cxnLst/>
              <a:rect l="l" t="t" r="r" b="b"/>
              <a:pathLst>
                <a:path w="53975" h="66675">
                  <a:moveTo>
                    <a:pt x="34188" y="0"/>
                  </a:moveTo>
                  <a:lnTo>
                    <a:pt x="20065" y="3549"/>
                  </a:lnTo>
                  <a:lnTo>
                    <a:pt x="9288" y="12793"/>
                  </a:lnTo>
                  <a:lnTo>
                    <a:pt x="2414" y="25626"/>
                  </a:lnTo>
                  <a:lnTo>
                    <a:pt x="0" y="39941"/>
                  </a:lnTo>
                  <a:lnTo>
                    <a:pt x="1519" y="50578"/>
                  </a:lnTo>
                  <a:lnTo>
                    <a:pt x="6116" y="58885"/>
                  </a:lnTo>
                  <a:lnTo>
                    <a:pt x="13849" y="64289"/>
                  </a:lnTo>
                  <a:lnTo>
                    <a:pt x="24777" y="66217"/>
                  </a:lnTo>
                  <a:lnTo>
                    <a:pt x="32080" y="66217"/>
                  </a:lnTo>
                  <a:lnTo>
                    <a:pt x="40131" y="64388"/>
                  </a:lnTo>
                  <a:lnTo>
                    <a:pt x="46075" y="61137"/>
                  </a:lnTo>
                  <a:lnTo>
                    <a:pt x="45219" y="54241"/>
                  </a:lnTo>
                  <a:lnTo>
                    <a:pt x="22428" y="54241"/>
                  </a:lnTo>
                  <a:lnTo>
                    <a:pt x="18084" y="52031"/>
                  </a:lnTo>
                  <a:lnTo>
                    <a:pt x="14376" y="45262"/>
                  </a:lnTo>
                  <a:lnTo>
                    <a:pt x="13868" y="40970"/>
                  </a:lnTo>
                  <a:lnTo>
                    <a:pt x="14122" y="38773"/>
                  </a:lnTo>
                  <a:lnTo>
                    <a:pt x="30114" y="38000"/>
                  </a:lnTo>
                  <a:lnTo>
                    <a:pt x="42600" y="34586"/>
                  </a:lnTo>
                  <a:lnTo>
                    <a:pt x="50721" y="28027"/>
                  </a:lnTo>
                  <a:lnTo>
                    <a:pt x="50886" y="27444"/>
                  </a:lnTo>
                  <a:lnTo>
                    <a:pt x="15608" y="27444"/>
                  </a:lnTo>
                  <a:lnTo>
                    <a:pt x="17348" y="19773"/>
                  </a:lnTo>
                  <a:lnTo>
                    <a:pt x="23291" y="11315"/>
                  </a:lnTo>
                  <a:lnTo>
                    <a:pt x="52401" y="11315"/>
                  </a:lnTo>
                  <a:lnTo>
                    <a:pt x="52254" y="10533"/>
                  </a:lnTo>
                  <a:lnTo>
                    <a:pt x="48361" y="4908"/>
                  </a:lnTo>
                  <a:lnTo>
                    <a:pt x="42239" y="1283"/>
                  </a:lnTo>
                  <a:lnTo>
                    <a:pt x="34188" y="0"/>
                  </a:lnTo>
                  <a:close/>
                </a:path>
                <a:path w="53975" h="66675">
                  <a:moveTo>
                    <a:pt x="44703" y="50088"/>
                  </a:moveTo>
                  <a:lnTo>
                    <a:pt x="40373" y="52425"/>
                  </a:lnTo>
                  <a:lnTo>
                    <a:pt x="34924" y="54241"/>
                  </a:lnTo>
                  <a:lnTo>
                    <a:pt x="45219" y="54241"/>
                  </a:lnTo>
                  <a:lnTo>
                    <a:pt x="44703" y="50088"/>
                  </a:lnTo>
                  <a:close/>
                </a:path>
                <a:path w="53975" h="66675">
                  <a:moveTo>
                    <a:pt x="52401" y="11315"/>
                  </a:moveTo>
                  <a:lnTo>
                    <a:pt x="36906" y="11315"/>
                  </a:lnTo>
                  <a:lnTo>
                    <a:pt x="39992" y="13779"/>
                  </a:lnTo>
                  <a:lnTo>
                    <a:pt x="39992" y="17818"/>
                  </a:lnTo>
                  <a:lnTo>
                    <a:pt x="38271" y="22578"/>
                  </a:lnTo>
                  <a:lnTo>
                    <a:pt x="33372" y="25560"/>
                  </a:lnTo>
                  <a:lnTo>
                    <a:pt x="25686" y="27078"/>
                  </a:lnTo>
                  <a:lnTo>
                    <a:pt x="15608" y="27444"/>
                  </a:lnTo>
                  <a:lnTo>
                    <a:pt x="50886" y="27444"/>
                  </a:lnTo>
                  <a:lnTo>
                    <a:pt x="53619" y="17818"/>
                  </a:lnTo>
                  <a:lnTo>
                    <a:pt x="52401" y="11315"/>
                  </a:lnTo>
                  <a:close/>
                </a:path>
              </a:pathLst>
            </a:custGeom>
            <a:solidFill>
              <a:srgbClr val="4F4B69"/>
            </a:solidFill>
          </p:spPr>
          <p:txBody>
            <a:bodyPr wrap="square" lIns="0" tIns="0" rIns="0" bIns="0" rtlCol="0"/>
            <a:lstStyle/>
            <a:p>
              <a:endParaRPr sz="1350"/>
            </a:p>
          </p:txBody>
        </p:sp>
        <p:sp>
          <p:nvSpPr>
            <p:cNvPr id="14" name="object 14"/>
            <p:cNvSpPr/>
            <p:nvPr/>
          </p:nvSpPr>
          <p:spPr>
            <a:xfrm>
              <a:off x="1448010" y="730291"/>
              <a:ext cx="32861" cy="48577"/>
            </a:xfrm>
            <a:custGeom>
              <a:avLst/>
              <a:gdLst/>
              <a:ahLst/>
              <a:cxnLst/>
              <a:rect l="l" t="t" r="r" b="b"/>
              <a:pathLst>
                <a:path w="43814" h="64769">
                  <a:moveTo>
                    <a:pt x="22656" y="1435"/>
                  </a:moveTo>
                  <a:lnTo>
                    <a:pt x="10160" y="1435"/>
                  </a:lnTo>
                  <a:lnTo>
                    <a:pt x="9537" y="7023"/>
                  </a:lnTo>
                  <a:lnTo>
                    <a:pt x="8661" y="16776"/>
                  </a:lnTo>
                  <a:lnTo>
                    <a:pt x="0" y="64782"/>
                  </a:lnTo>
                  <a:lnTo>
                    <a:pt x="14363" y="64782"/>
                  </a:lnTo>
                  <a:lnTo>
                    <a:pt x="18935" y="39281"/>
                  </a:lnTo>
                  <a:lnTo>
                    <a:pt x="21487" y="29755"/>
                  </a:lnTo>
                  <a:lnTo>
                    <a:pt x="25569" y="21985"/>
                  </a:lnTo>
                  <a:lnTo>
                    <a:pt x="31135" y="16751"/>
                  </a:lnTo>
                  <a:lnTo>
                    <a:pt x="38138" y="14833"/>
                  </a:lnTo>
                  <a:lnTo>
                    <a:pt x="40890" y="14833"/>
                  </a:lnTo>
                  <a:lnTo>
                    <a:pt x="40917" y="14693"/>
                  </a:lnTo>
                  <a:lnTo>
                    <a:pt x="21297" y="14693"/>
                  </a:lnTo>
                  <a:lnTo>
                    <a:pt x="21907" y="10147"/>
                  </a:lnTo>
                  <a:lnTo>
                    <a:pt x="22656" y="1435"/>
                  </a:lnTo>
                  <a:close/>
                </a:path>
                <a:path w="43814" h="64769">
                  <a:moveTo>
                    <a:pt x="40890" y="14833"/>
                  </a:moveTo>
                  <a:lnTo>
                    <a:pt x="38138" y="14833"/>
                  </a:lnTo>
                  <a:lnTo>
                    <a:pt x="40868" y="14947"/>
                  </a:lnTo>
                  <a:close/>
                </a:path>
                <a:path w="43814" h="64769">
                  <a:moveTo>
                    <a:pt x="32321" y="0"/>
                  </a:moveTo>
                  <a:lnTo>
                    <a:pt x="25755" y="6248"/>
                  </a:lnTo>
                  <a:lnTo>
                    <a:pt x="21678" y="14693"/>
                  </a:lnTo>
                  <a:lnTo>
                    <a:pt x="40917" y="14693"/>
                  </a:lnTo>
                  <a:lnTo>
                    <a:pt x="43713" y="126"/>
                  </a:lnTo>
                  <a:lnTo>
                    <a:pt x="32321" y="0"/>
                  </a:lnTo>
                  <a:close/>
                </a:path>
              </a:pathLst>
            </a:custGeom>
            <a:solidFill>
              <a:srgbClr val="4F4B69"/>
            </a:solidFill>
          </p:spPr>
          <p:txBody>
            <a:bodyPr wrap="square" lIns="0" tIns="0" rIns="0" bIns="0" rtlCol="0"/>
            <a:lstStyle/>
            <a:p>
              <a:endParaRPr sz="1350"/>
            </a:p>
          </p:txBody>
        </p:sp>
        <p:sp>
          <p:nvSpPr>
            <p:cNvPr id="15" name="object 15"/>
            <p:cNvSpPr/>
            <p:nvPr/>
          </p:nvSpPr>
          <p:spPr>
            <a:xfrm>
              <a:off x="1498816" y="711650"/>
              <a:ext cx="22860" cy="67628"/>
            </a:xfrm>
            <a:custGeom>
              <a:avLst/>
              <a:gdLst/>
              <a:ahLst/>
              <a:cxnLst/>
              <a:rect l="l" t="t" r="r" b="b"/>
              <a:pathLst>
                <a:path w="30480" h="90169">
                  <a:moveTo>
                    <a:pt x="25895" y="26288"/>
                  </a:moveTo>
                  <a:lnTo>
                    <a:pt x="11531" y="26288"/>
                  </a:lnTo>
                  <a:lnTo>
                    <a:pt x="0" y="89636"/>
                  </a:lnTo>
                  <a:lnTo>
                    <a:pt x="14363" y="89636"/>
                  </a:lnTo>
                  <a:lnTo>
                    <a:pt x="25895" y="26288"/>
                  </a:lnTo>
                  <a:close/>
                </a:path>
                <a:path w="30480" h="90169">
                  <a:moveTo>
                    <a:pt x="27012" y="0"/>
                  </a:moveTo>
                  <a:lnTo>
                    <a:pt x="17729" y="0"/>
                  </a:lnTo>
                  <a:lnTo>
                    <a:pt x="13754" y="3771"/>
                  </a:lnTo>
                  <a:lnTo>
                    <a:pt x="13754" y="13919"/>
                  </a:lnTo>
                  <a:lnTo>
                    <a:pt x="16725" y="17170"/>
                  </a:lnTo>
                  <a:lnTo>
                    <a:pt x="26009" y="17170"/>
                  </a:lnTo>
                  <a:lnTo>
                    <a:pt x="29972" y="13665"/>
                  </a:lnTo>
                  <a:lnTo>
                    <a:pt x="30075" y="9105"/>
                  </a:lnTo>
                  <a:lnTo>
                    <a:pt x="30099" y="3251"/>
                  </a:lnTo>
                  <a:lnTo>
                    <a:pt x="27012" y="0"/>
                  </a:lnTo>
                  <a:close/>
                </a:path>
              </a:pathLst>
            </a:custGeom>
            <a:solidFill>
              <a:srgbClr val="4F4B69"/>
            </a:solidFill>
          </p:spPr>
          <p:txBody>
            <a:bodyPr wrap="square" lIns="0" tIns="0" rIns="0" bIns="0" rtlCol="0"/>
            <a:lstStyle/>
            <a:p>
              <a:endParaRPr sz="1350"/>
            </a:p>
          </p:txBody>
        </p:sp>
        <p:sp>
          <p:nvSpPr>
            <p:cNvPr id="16" name="object 16"/>
            <p:cNvSpPr/>
            <p:nvPr/>
          </p:nvSpPr>
          <p:spPr>
            <a:xfrm>
              <a:off x="1540525" y="730291"/>
              <a:ext cx="44768" cy="48577"/>
            </a:xfrm>
            <a:custGeom>
              <a:avLst/>
              <a:gdLst/>
              <a:ahLst/>
              <a:cxnLst/>
              <a:rect l="l" t="t" r="r" b="b"/>
              <a:pathLst>
                <a:path w="59689" h="64769">
                  <a:moveTo>
                    <a:pt x="23787" y="1435"/>
                  </a:moveTo>
                  <a:lnTo>
                    <a:pt x="10909" y="1435"/>
                  </a:lnTo>
                  <a:lnTo>
                    <a:pt x="10160" y="6896"/>
                  </a:lnTo>
                  <a:lnTo>
                    <a:pt x="9296" y="13538"/>
                  </a:lnTo>
                  <a:lnTo>
                    <a:pt x="7810" y="21069"/>
                  </a:lnTo>
                  <a:lnTo>
                    <a:pt x="0" y="64782"/>
                  </a:lnTo>
                  <a:lnTo>
                    <a:pt x="14363" y="64782"/>
                  </a:lnTo>
                  <a:lnTo>
                    <a:pt x="19583" y="35509"/>
                  </a:lnTo>
                  <a:lnTo>
                    <a:pt x="22497" y="25633"/>
                  </a:lnTo>
                  <a:lnTo>
                    <a:pt x="26874" y="18370"/>
                  </a:lnTo>
                  <a:lnTo>
                    <a:pt x="31997" y="13888"/>
                  </a:lnTo>
                  <a:lnTo>
                    <a:pt x="35823" y="12750"/>
                  </a:lnTo>
                  <a:lnTo>
                    <a:pt x="22415" y="12750"/>
                  </a:lnTo>
                  <a:lnTo>
                    <a:pt x="23787" y="1435"/>
                  </a:lnTo>
                  <a:close/>
                </a:path>
                <a:path w="59689" h="64769">
                  <a:moveTo>
                    <a:pt x="59690" y="12357"/>
                  </a:moveTo>
                  <a:lnTo>
                    <a:pt x="42862" y="12357"/>
                  </a:lnTo>
                  <a:lnTo>
                    <a:pt x="44716" y="16116"/>
                  </a:lnTo>
                  <a:lnTo>
                    <a:pt x="44611" y="24714"/>
                  </a:lnTo>
                  <a:lnTo>
                    <a:pt x="44348" y="26657"/>
                  </a:lnTo>
                  <a:lnTo>
                    <a:pt x="43980" y="29006"/>
                  </a:lnTo>
                  <a:lnTo>
                    <a:pt x="37528" y="64782"/>
                  </a:lnTo>
                  <a:lnTo>
                    <a:pt x="52031" y="64782"/>
                  </a:lnTo>
                  <a:lnTo>
                    <a:pt x="58572" y="27838"/>
                  </a:lnTo>
                  <a:lnTo>
                    <a:pt x="59207" y="24714"/>
                  </a:lnTo>
                  <a:lnTo>
                    <a:pt x="59605" y="21069"/>
                  </a:lnTo>
                  <a:lnTo>
                    <a:pt x="59690" y="12357"/>
                  </a:lnTo>
                  <a:close/>
                </a:path>
                <a:path w="59689" h="64769">
                  <a:moveTo>
                    <a:pt x="53009" y="0"/>
                  </a:moveTo>
                  <a:lnTo>
                    <a:pt x="35915" y="0"/>
                  </a:lnTo>
                  <a:lnTo>
                    <a:pt x="28244" y="4292"/>
                  </a:lnTo>
                  <a:lnTo>
                    <a:pt x="22669" y="12750"/>
                  </a:lnTo>
                  <a:lnTo>
                    <a:pt x="35823" y="12750"/>
                  </a:lnTo>
                  <a:lnTo>
                    <a:pt x="37147" y="12357"/>
                  </a:lnTo>
                  <a:lnTo>
                    <a:pt x="59690" y="12357"/>
                  </a:lnTo>
                  <a:lnTo>
                    <a:pt x="59690" y="5460"/>
                  </a:lnTo>
                  <a:lnTo>
                    <a:pt x="53009" y="0"/>
                  </a:lnTo>
                  <a:close/>
                </a:path>
              </a:pathLst>
            </a:custGeom>
            <a:solidFill>
              <a:srgbClr val="4F4B69"/>
            </a:solidFill>
          </p:spPr>
          <p:txBody>
            <a:bodyPr wrap="square" lIns="0" tIns="0" rIns="0" bIns="0" rtlCol="0"/>
            <a:lstStyle/>
            <a:p>
              <a:endParaRPr sz="1350"/>
            </a:p>
          </p:txBody>
        </p:sp>
        <p:sp>
          <p:nvSpPr>
            <p:cNvPr id="17" name="object 17"/>
            <p:cNvSpPr/>
            <p:nvPr/>
          </p:nvSpPr>
          <p:spPr>
            <a:xfrm>
              <a:off x="1609353" y="730291"/>
              <a:ext cx="47149" cy="69056"/>
            </a:xfrm>
            <a:custGeom>
              <a:avLst/>
              <a:gdLst/>
              <a:ahLst/>
              <a:cxnLst/>
              <a:rect l="l" t="t" r="r" b="b"/>
              <a:pathLst>
                <a:path w="62864" h="92075">
                  <a:moveTo>
                    <a:pt x="3594" y="76098"/>
                  </a:moveTo>
                  <a:lnTo>
                    <a:pt x="0" y="87680"/>
                  </a:lnTo>
                  <a:lnTo>
                    <a:pt x="3962" y="90284"/>
                  </a:lnTo>
                  <a:lnTo>
                    <a:pt x="11137" y="91973"/>
                  </a:lnTo>
                  <a:lnTo>
                    <a:pt x="26504" y="91973"/>
                  </a:lnTo>
                  <a:lnTo>
                    <a:pt x="34924" y="90411"/>
                  </a:lnTo>
                  <a:lnTo>
                    <a:pt x="41236" y="84950"/>
                  </a:lnTo>
                  <a:lnTo>
                    <a:pt x="45624" y="79870"/>
                  </a:lnTo>
                  <a:lnTo>
                    <a:pt x="13741" y="79870"/>
                  </a:lnTo>
                  <a:lnTo>
                    <a:pt x="7061" y="78308"/>
                  </a:lnTo>
                  <a:lnTo>
                    <a:pt x="3594" y="76098"/>
                  </a:lnTo>
                  <a:close/>
                </a:path>
                <a:path w="62864" h="92075">
                  <a:moveTo>
                    <a:pt x="54209" y="53339"/>
                  </a:moveTo>
                  <a:lnTo>
                    <a:pt x="40500" y="53339"/>
                  </a:lnTo>
                  <a:lnTo>
                    <a:pt x="39014" y="60490"/>
                  </a:lnTo>
                  <a:lnTo>
                    <a:pt x="36026" y="69722"/>
                  </a:lnTo>
                  <a:lnTo>
                    <a:pt x="31645" y="75695"/>
                  </a:lnTo>
                  <a:lnTo>
                    <a:pt x="26059" y="78910"/>
                  </a:lnTo>
                  <a:lnTo>
                    <a:pt x="19456" y="79870"/>
                  </a:lnTo>
                  <a:lnTo>
                    <a:pt x="45624" y="79870"/>
                  </a:lnTo>
                  <a:lnTo>
                    <a:pt x="49147" y="73218"/>
                  </a:lnTo>
                  <a:lnTo>
                    <a:pt x="51704" y="65494"/>
                  </a:lnTo>
                  <a:lnTo>
                    <a:pt x="53619" y="56705"/>
                  </a:lnTo>
                  <a:lnTo>
                    <a:pt x="54209" y="53339"/>
                  </a:lnTo>
                  <a:close/>
                </a:path>
                <a:path w="62864" h="92075">
                  <a:moveTo>
                    <a:pt x="49669" y="0"/>
                  </a:moveTo>
                  <a:lnTo>
                    <a:pt x="41846" y="0"/>
                  </a:lnTo>
                  <a:lnTo>
                    <a:pt x="25133" y="3603"/>
                  </a:lnTo>
                  <a:lnTo>
                    <a:pt x="12742" y="13122"/>
                  </a:lnTo>
                  <a:lnTo>
                    <a:pt x="5065" y="26617"/>
                  </a:lnTo>
                  <a:lnTo>
                    <a:pt x="2489" y="42151"/>
                  </a:lnTo>
                  <a:lnTo>
                    <a:pt x="3738" y="50692"/>
                  </a:lnTo>
                  <a:lnTo>
                    <a:pt x="7389" y="57819"/>
                  </a:lnTo>
                  <a:lnTo>
                    <a:pt x="13295" y="62703"/>
                  </a:lnTo>
                  <a:lnTo>
                    <a:pt x="21310" y="64515"/>
                  </a:lnTo>
                  <a:lnTo>
                    <a:pt x="28981" y="64515"/>
                  </a:lnTo>
                  <a:lnTo>
                    <a:pt x="35305" y="60883"/>
                  </a:lnTo>
                  <a:lnTo>
                    <a:pt x="40246" y="53339"/>
                  </a:lnTo>
                  <a:lnTo>
                    <a:pt x="54209" y="53339"/>
                  </a:lnTo>
                  <a:lnTo>
                    <a:pt x="54323" y="52692"/>
                  </a:lnTo>
                  <a:lnTo>
                    <a:pt x="20065" y="52692"/>
                  </a:lnTo>
                  <a:lnTo>
                    <a:pt x="17589" y="46443"/>
                  </a:lnTo>
                  <a:lnTo>
                    <a:pt x="17589" y="39801"/>
                  </a:lnTo>
                  <a:lnTo>
                    <a:pt x="19179" y="29665"/>
                  </a:lnTo>
                  <a:lnTo>
                    <a:pt x="23625" y="20688"/>
                  </a:lnTo>
                  <a:lnTo>
                    <a:pt x="30437" y="14273"/>
                  </a:lnTo>
                  <a:lnTo>
                    <a:pt x="39128" y="11823"/>
                  </a:lnTo>
                  <a:lnTo>
                    <a:pt x="61490" y="11823"/>
                  </a:lnTo>
                  <a:lnTo>
                    <a:pt x="62788" y="4419"/>
                  </a:lnTo>
                  <a:lnTo>
                    <a:pt x="57213" y="1816"/>
                  </a:lnTo>
                  <a:lnTo>
                    <a:pt x="49669" y="0"/>
                  </a:lnTo>
                  <a:close/>
                </a:path>
                <a:path w="62864" h="92075">
                  <a:moveTo>
                    <a:pt x="61490" y="11823"/>
                  </a:moveTo>
                  <a:lnTo>
                    <a:pt x="42481" y="11823"/>
                  </a:lnTo>
                  <a:lnTo>
                    <a:pt x="45580" y="12611"/>
                  </a:lnTo>
                  <a:lnTo>
                    <a:pt x="47180" y="13385"/>
                  </a:lnTo>
                  <a:lnTo>
                    <a:pt x="32558" y="51108"/>
                  </a:lnTo>
                  <a:lnTo>
                    <a:pt x="27254" y="52692"/>
                  </a:lnTo>
                  <a:lnTo>
                    <a:pt x="54323" y="52692"/>
                  </a:lnTo>
                  <a:lnTo>
                    <a:pt x="61490" y="11823"/>
                  </a:lnTo>
                  <a:close/>
                </a:path>
              </a:pathLst>
            </a:custGeom>
            <a:solidFill>
              <a:srgbClr val="4F4B69"/>
            </a:solidFill>
          </p:spPr>
          <p:txBody>
            <a:bodyPr wrap="square" lIns="0" tIns="0" rIns="0" bIns="0" rtlCol="0"/>
            <a:lstStyle/>
            <a:p>
              <a:endParaRPr sz="1350"/>
            </a:p>
          </p:txBody>
        </p:sp>
        <p:sp>
          <p:nvSpPr>
            <p:cNvPr id="18" name="object 18"/>
            <p:cNvSpPr/>
            <p:nvPr/>
          </p:nvSpPr>
          <p:spPr>
            <a:xfrm>
              <a:off x="1715262" y="713118"/>
              <a:ext cx="37148" cy="66199"/>
            </a:xfrm>
            <a:custGeom>
              <a:avLst/>
              <a:gdLst/>
              <a:ahLst/>
              <a:cxnLst/>
              <a:rect l="l" t="t" r="r" b="b"/>
              <a:pathLst>
                <a:path w="49530" h="88265">
                  <a:moveTo>
                    <a:pt x="30213" y="0"/>
                  </a:moveTo>
                  <a:lnTo>
                    <a:pt x="15849" y="0"/>
                  </a:lnTo>
                  <a:lnTo>
                    <a:pt x="0" y="87680"/>
                  </a:lnTo>
                  <a:lnTo>
                    <a:pt x="47180" y="87680"/>
                  </a:lnTo>
                  <a:lnTo>
                    <a:pt x="49542" y="74422"/>
                  </a:lnTo>
                  <a:lnTo>
                    <a:pt x="16840" y="74422"/>
                  </a:lnTo>
                  <a:lnTo>
                    <a:pt x="30213" y="0"/>
                  </a:lnTo>
                  <a:close/>
                </a:path>
              </a:pathLst>
            </a:custGeom>
            <a:solidFill>
              <a:srgbClr val="4F4B69"/>
            </a:solidFill>
          </p:spPr>
          <p:txBody>
            <a:bodyPr wrap="square" lIns="0" tIns="0" rIns="0" bIns="0" rtlCol="0"/>
            <a:lstStyle/>
            <a:p>
              <a:endParaRPr sz="1350"/>
            </a:p>
          </p:txBody>
        </p:sp>
        <p:sp>
          <p:nvSpPr>
            <p:cNvPr id="19" name="object 19"/>
            <p:cNvSpPr/>
            <p:nvPr/>
          </p:nvSpPr>
          <p:spPr>
            <a:xfrm>
              <a:off x="1776755" y="711650"/>
              <a:ext cx="22860" cy="67628"/>
            </a:xfrm>
            <a:custGeom>
              <a:avLst/>
              <a:gdLst/>
              <a:ahLst/>
              <a:cxnLst/>
              <a:rect l="l" t="t" r="r" b="b"/>
              <a:pathLst>
                <a:path w="30480" h="90169">
                  <a:moveTo>
                    <a:pt x="25882" y="26288"/>
                  </a:moveTo>
                  <a:lnTo>
                    <a:pt x="11506" y="26288"/>
                  </a:lnTo>
                  <a:lnTo>
                    <a:pt x="0" y="89636"/>
                  </a:lnTo>
                  <a:lnTo>
                    <a:pt x="14363" y="89636"/>
                  </a:lnTo>
                  <a:lnTo>
                    <a:pt x="25882" y="26288"/>
                  </a:lnTo>
                  <a:close/>
                </a:path>
                <a:path w="30480" h="90169">
                  <a:moveTo>
                    <a:pt x="26987" y="0"/>
                  </a:moveTo>
                  <a:lnTo>
                    <a:pt x="17703" y="0"/>
                  </a:lnTo>
                  <a:lnTo>
                    <a:pt x="13741" y="3771"/>
                  </a:lnTo>
                  <a:lnTo>
                    <a:pt x="13741" y="13919"/>
                  </a:lnTo>
                  <a:lnTo>
                    <a:pt x="16713" y="17170"/>
                  </a:lnTo>
                  <a:lnTo>
                    <a:pt x="26009" y="17170"/>
                  </a:lnTo>
                  <a:lnTo>
                    <a:pt x="29959" y="13665"/>
                  </a:lnTo>
                  <a:lnTo>
                    <a:pt x="30073" y="9105"/>
                  </a:lnTo>
                  <a:lnTo>
                    <a:pt x="30099" y="3251"/>
                  </a:lnTo>
                  <a:lnTo>
                    <a:pt x="26987" y="0"/>
                  </a:lnTo>
                  <a:close/>
                </a:path>
              </a:pathLst>
            </a:custGeom>
            <a:solidFill>
              <a:srgbClr val="4F4B69"/>
            </a:solidFill>
          </p:spPr>
          <p:txBody>
            <a:bodyPr wrap="square" lIns="0" tIns="0" rIns="0" bIns="0" rtlCol="0"/>
            <a:lstStyle/>
            <a:p>
              <a:endParaRPr sz="1350"/>
            </a:p>
          </p:txBody>
        </p:sp>
        <p:sp>
          <p:nvSpPr>
            <p:cNvPr id="20" name="object 20"/>
            <p:cNvSpPr/>
            <p:nvPr/>
          </p:nvSpPr>
          <p:spPr>
            <a:xfrm>
              <a:off x="1821066" y="731358"/>
              <a:ext cx="43814" cy="47625"/>
            </a:xfrm>
            <a:custGeom>
              <a:avLst/>
              <a:gdLst/>
              <a:ahLst/>
              <a:cxnLst/>
              <a:rect l="l" t="t" r="r" b="b"/>
              <a:pathLst>
                <a:path w="58419" h="63500">
                  <a:moveTo>
                    <a:pt x="14858" y="0"/>
                  </a:moveTo>
                  <a:lnTo>
                    <a:pt x="0" y="0"/>
                  </a:lnTo>
                  <a:lnTo>
                    <a:pt x="10274" y="63347"/>
                  </a:lnTo>
                  <a:lnTo>
                    <a:pt x="24764" y="63347"/>
                  </a:lnTo>
                  <a:lnTo>
                    <a:pt x="32900" y="47993"/>
                  </a:lnTo>
                  <a:lnTo>
                    <a:pt x="20434" y="47993"/>
                  </a:lnTo>
                  <a:lnTo>
                    <a:pt x="20053" y="43840"/>
                  </a:lnTo>
                  <a:lnTo>
                    <a:pt x="19443" y="39027"/>
                  </a:lnTo>
                  <a:lnTo>
                    <a:pt x="18707" y="31483"/>
                  </a:lnTo>
                  <a:lnTo>
                    <a:pt x="14858" y="0"/>
                  </a:lnTo>
                  <a:close/>
                </a:path>
                <a:path w="58419" h="63500">
                  <a:moveTo>
                    <a:pt x="58331" y="0"/>
                  </a:moveTo>
                  <a:lnTo>
                    <a:pt x="42354" y="0"/>
                  </a:lnTo>
                  <a:lnTo>
                    <a:pt x="27368" y="31876"/>
                  </a:lnTo>
                  <a:lnTo>
                    <a:pt x="24015" y="39408"/>
                  </a:lnTo>
                  <a:lnTo>
                    <a:pt x="22288" y="43967"/>
                  </a:lnTo>
                  <a:lnTo>
                    <a:pt x="20802" y="47993"/>
                  </a:lnTo>
                  <a:lnTo>
                    <a:pt x="32900" y="47993"/>
                  </a:lnTo>
                  <a:lnTo>
                    <a:pt x="58331" y="0"/>
                  </a:lnTo>
                  <a:close/>
                </a:path>
              </a:pathLst>
            </a:custGeom>
            <a:solidFill>
              <a:srgbClr val="4F4B69"/>
            </a:solidFill>
          </p:spPr>
          <p:txBody>
            <a:bodyPr wrap="square" lIns="0" tIns="0" rIns="0" bIns="0" rtlCol="0"/>
            <a:lstStyle/>
            <a:p>
              <a:endParaRPr sz="1350"/>
            </a:p>
          </p:txBody>
        </p:sp>
        <p:sp>
          <p:nvSpPr>
            <p:cNvPr id="21" name="object 21"/>
            <p:cNvSpPr/>
            <p:nvPr/>
          </p:nvSpPr>
          <p:spPr>
            <a:xfrm>
              <a:off x="1882273" y="730291"/>
              <a:ext cx="40481" cy="50006"/>
            </a:xfrm>
            <a:custGeom>
              <a:avLst/>
              <a:gdLst/>
              <a:ahLst/>
              <a:cxnLst/>
              <a:rect l="l" t="t" r="r" b="b"/>
              <a:pathLst>
                <a:path w="53975" h="66675">
                  <a:moveTo>
                    <a:pt x="34188" y="0"/>
                  </a:moveTo>
                  <a:lnTo>
                    <a:pt x="20065" y="3549"/>
                  </a:lnTo>
                  <a:lnTo>
                    <a:pt x="9288" y="12793"/>
                  </a:lnTo>
                  <a:lnTo>
                    <a:pt x="2414" y="25626"/>
                  </a:lnTo>
                  <a:lnTo>
                    <a:pt x="0" y="39941"/>
                  </a:lnTo>
                  <a:lnTo>
                    <a:pt x="1519" y="50578"/>
                  </a:lnTo>
                  <a:lnTo>
                    <a:pt x="6115" y="58885"/>
                  </a:lnTo>
                  <a:lnTo>
                    <a:pt x="13844" y="64289"/>
                  </a:lnTo>
                  <a:lnTo>
                    <a:pt x="24765" y="66217"/>
                  </a:lnTo>
                  <a:lnTo>
                    <a:pt x="32080" y="66217"/>
                  </a:lnTo>
                  <a:lnTo>
                    <a:pt x="40132" y="64388"/>
                  </a:lnTo>
                  <a:lnTo>
                    <a:pt x="46075" y="61137"/>
                  </a:lnTo>
                  <a:lnTo>
                    <a:pt x="45219" y="54241"/>
                  </a:lnTo>
                  <a:lnTo>
                    <a:pt x="22415" y="54241"/>
                  </a:lnTo>
                  <a:lnTo>
                    <a:pt x="18084" y="52031"/>
                  </a:lnTo>
                  <a:lnTo>
                    <a:pt x="14363" y="45262"/>
                  </a:lnTo>
                  <a:lnTo>
                    <a:pt x="13868" y="40970"/>
                  </a:lnTo>
                  <a:lnTo>
                    <a:pt x="14122" y="38773"/>
                  </a:lnTo>
                  <a:lnTo>
                    <a:pt x="30114" y="38000"/>
                  </a:lnTo>
                  <a:lnTo>
                    <a:pt x="42600" y="34586"/>
                  </a:lnTo>
                  <a:lnTo>
                    <a:pt x="50721" y="28027"/>
                  </a:lnTo>
                  <a:lnTo>
                    <a:pt x="50886" y="27444"/>
                  </a:lnTo>
                  <a:lnTo>
                    <a:pt x="15608" y="27444"/>
                  </a:lnTo>
                  <a:lnTo>
                    <a:pt x="17348" y="19773"/>
                  </a:lnTo>
                  <a:lnTo>
                    <a:pt x="23291" y="11315"/>
                  </a:lnTo>
                  <a:lnTo>
                    <a:pt x="52401" y="11315"/>
                  </a:lnTo>
                  <a:lnTo>
                    <a:pt x="52254" y="10533"/>
                  </a:lnTo>
                  <a:lnTo>
                    <a:pt x="48361" y="4908"/>
                  </a:lnTo>
                  <a:lnTo>
                    <a:pt x="42239" y="1283"/>
                  </a:lnTo>
                  <a:lnTo>
                    <a:pt x="34188" y="0"/>
                  </a:lnTo>
                  <a:close/>
                </a:path>
                <a:path w="53975" h="66675">
                  <a:moveTo>
                    <a:pt x="44704" y="50088"/>
                  </a:moveTo>
                  <a:lnTo>
                    <a:pt x="40373" y="52425"/>
                  </a:lnTo>
                  <a:lnTo>
                    <a:pt x="34925" y="54241"/>
                  </a:lnTo>
                  <a:lnTo>
                    <a:pt x="45219" y="54241"/>
                  </a:lnTo>
                  <a:lnTo>
                    <a:pt x="44704" y="50088"/>
                  </a:lnTo>
                  <a:close/>
                </a:path>
                <a:path w="53975" h="66675">
                  <a:moveTo>
                    <a:pt x="52401" y="11315"/>
                  </a:moveTo>
                  <a:lnTo>
                    <a:pt x="36906" y="11315"/>
                  </a:lnTo>
                  <a:lnTo>
                    <a:pt x="39992" y="13779"/>
                  </a:lnTo>
                  <a:lnTo>
                    <a:pt x="39992" y="17818"/>
                  </a:lnTo>
                  <a:lnTo>
                    <a:pt x="38271" y="22578"/>
                  </a:lnTo>
                  <a:lnTo>
                    <a:pt x="33372" y="25560"/>
                  </a:lnTo>
                  <a:lnTo>
                    <a:pt x="25686" y="27078"/>
                  </a:lnTo>
                  <a:lnTo>
                    <a:pt x="15608" y="27444"/>
                  </a:lnTo>
                  <a:lnTo>
                    <a:pt x="50886" y="27444"/>
                  </a:lnTo>
                  <a:lnTo>
                    <a:pt x="53619" y="17818"/>
                  </a:lnTo>
                  <a:lnTo>
                    <a:pt x="52401" y="11315"/>
                  </a:lnTo>
                  <a:close/>
                </a:path>
              </a:pathLst>
            </a:custGeom>
            <a:solidFill>
              <a:srgbClr val="4F4B69"/>
            </a:solidFill>
          </p:spPr>
          <p:txBody>
            <a:bodyPr wrap="square" lIns="0" tIns="0" rIns="0" bIns="0" rtlCol="0"/>
            <a:lstStyle/>
            <a:p>
              <a:endParaRPr sz="1350"/>
            </a:p>
          </p:txBody>
        </p:sp>
        <p:sp>
          <p:nvSpPr>
            <p:cNvPr id="22" name="object 22"/>
            <p:cNvSpPr/>
            <p:nvPr/>
          </p:nvSpPr>
          <p:spPr>
            <a:xfrm>
              <a:off x="1942748" y="730291"/>
              <a:ext cx="34766" cy="50006"/>
            </a:xfrm>
            <a:custGeom>
              <a:avLst/>
              <a:gdLst/>
              <a:ahLst/>
              <a:cxnLst/>
              <a:rect l="l" t="t" r="r" b="b"/>
              <a:pathLst>
                <a:path w="46355" h="66675">
                  <a:moveTo>
                    <a:pt x="3708" y="50736"/>
                  </a:moveTo>
                  <a:lnTo>
                    <a:pt x="0" y="61531"/>
                  </a:lnTo>
                  <a:lnTo>
                    <a:pt x="3225" y="63995"/>
                  </a:lnTo>
                  <a:lnTo>
                    <a:pt x="9766" y="66078"/>
                  </a:lnTo>
                  <a:lnTo>
                    <a:pt x="16840" y="66217"/>
                  </a:lnTo>
                  <a:lnTo>
                    <a:pt x="26957" y="64851"/>
                  </a:lnTo>
                  <a:lnTo>
                    <a:pt x="35088" y="60667"/>
                  </a:lnTo>
                  <a:lnTo>
                    <a:pt x="39651" y="54902"/>
                  </a:lnTo>
                  <a:lnTo>
                    <a:pt x="12750" y="54902"/>
                  </a:lnTo>
                  <a:lnTo>
                    <a:pt x="6794" y="52552"/>
                  </a:lnTo>
                  <a:lnTo>
                    <a:pt x="3708" y="50736"/>
                  </a:lnTo>
                  <a:close/>
                </a:path>
                <a:path w="46355" h="66675">
                  <a:moveTo>
                    <a:pt x="38379" y="0"/>
                  </a:moveTo>
                  <a:lnTo>
                    <a:pt x="32067" y="0"/>
                  </a:lnTo>
                  <a:lnTo>
                    <a:pt x="22246" y="1532"/>
                  </a:lnTo>
                  <a:lnTo>
                    <a:pt x="14531" y="5819"/>
                  </a:lnTo>
                  <a:lnTo>
                    <a:pt x="9489" y="12397"/>
                  </a:lnTo>
                  <a:lnTo>
                    <a:pt x="7683" y="20802"/>
                  </a:lnTo>
                  <a:lnTo>
                    <a:pt x="7683" y="28092"/>
                  </a:lnTo>
                  <a:lnTo>
                    <a:pt x="12623" y="33426"/>
                  </a:lnTo>
                  <a:lnTo>
                    <a:pt x="19558" y="37338"/>
                  </a:lnTo>
                  <a:lnTo>
                    <a:pt x="25501" y="40589"/>
                  </a:lnTo>
                  <a:lnTo>
                    <a:pt x="27495" y="43180"/>
                  </a:lnTo>
                  <a:lnTo>
                    <a:pt x="27495" y="51384"/>
                  </a:lnTo>
                  <a:lnTo>
                    <a:pt x="24015" y="54902"/>
                  </a:lnTo>
                  <a:lnTo>
                    <a:pt x="39651" y="54902"/>
                  </a:lnTo>
                  <a:lnTo>
                    <a:pt x="40502" y="53826"/>
                  </a:lnTo>
                  <a:lnTo>
                    <a:pt x="42468" y="44488"/>
                  </a:lnTo>
                  <a:lnTo>
                    <a:pt x="42468" y="36423"/>
                  </a:lnTo>
                  <a:lnTo>
                    <a:pt x="36652" y="31216"/>
                  </a:lnTo>
                  <a:lnTo>
                    <a:pt x="29959" y="27444"/>
                  </a:lnTo>
                  <a:lnTo>
                    <a:pt x="24765" y="24714"/>
                  </a:lnTo>
                  <a:lnTo>
                    <a:pt x="22161" y="22237"/>
                  </a:lnTo>
                  <a:lnTo>
                    <a:pt x="22161" y="14312"/>
                  </a:lnTo>
                  <a:lnTo>
                    <a:pt x="25869" y="11315"/>
                  </a:lnTo>
                  <a:lnTo>
                    <a:pt x="43523" y="11315"/>
                  </a:lnTo>
                  <a:lnTo>
                    <a:pt x="46177" y="3251"/>
                  </a:lnTo>
                  <a:lnTo>
                    <a:pt x="43586" y="1562"/>
                  </a:lnTo>
                  <a:lnTo>
                    <a:pt x="38379" y="0"/>
                  </a:lnTo>
                  <a:close/>
                </a:path>
                <a:path w="46355" h="66675">
                  <a:moveTo>
                    <a:pt x="43523" y="11315"/>
                  </a:moveTo>
                  <a:lnTo>
                    <a:pt x="36271" y="11315"/>
                  </a:lnTo>
                  <a:lnTo>
                    <a:pt x="40233" y="12877"/>
                  </a:lnTo>
                  <a:lnTo>
                    <a:pt x="42583" y="14173"/>
                  </a:lnTo>
                  <a:lnTo>
                    <a:pt x="43523" y="11315"/>
                  </a:lnTo>
                  <a:close/>
                </a:path>
              </a:pathLst>
            </a:custGeom>
            <a:solidFill>
              <a:srgbClr val="4F4B69"/>
            </a:solidFill>
          </p:spPr>
          <p:txBody>
            <a:bodyPr wrap="square" lIns="0" tIns="0" rIns="0" bIns="0" rtlCol="0"/>
            <a:lstStyle/>
            <a:p>
              <a:endParaRPr sz="1350"/>
            </a:p>
          </p:txBody>
        </p:sp>
      </p:grpSp>
      <p:sp>
        <p:nvSpPr>
          <p:cNvPr id="29" name="Rectangle 28">
            <a:extLst>
              <a:ext uri="{FF2B5EF4-FFF2-40B4-BE49-F238E27FC236}">
                <a16:creationId xmlns:a16="http://schemas.microsoft.com/office/drawing/2014/main" id="{4A8BD0B3-6E50-4599-AA6D-89148FF8CDF5}"/>
              </a:ext>
            </a:extLst>
          </p:cNvPr>
          <p:cNvSpPr/>
          <p:nvPr/>
        </p:nvSpPr>
        <p:spPr>
          <a:xfrm>
            <a:off x="2154539" y="222662"/>
            <a:ext cx="8812797" cy="369332"/>
          </a:xfrm>
          <a:prstGeom prst="rect">
            <a:avLst/>
          </a:prstGeom>
        </p:spPr>
        <p:txBody>
          <a:bodyPr wrap="square">
            <a:spAutoFit/>
          </a:bodyPr>
          <a:lstStyle/>
          <a:p>
            <a:pPr algn="ctr"/>
            <a:r>
              <a:rPr lang="en-US" b="1" dirty="0">
                <a:solidFill>
                  <a:schemeClr val="accent2">
                    <a:lumMod val="75000"/>
                  </a:schemeClr>
                </a:solidFill>
                <a:latin typeface="Open Sans"/>
              </a:rPr>
              <a:t>Current View Of Traceability And Transparency In Supply Chain</a:t>
            </a:r>
            <a:endParaRPr lang="en-US" dirty="0"/>
          </a:p>
        </p:txBody>
      </p:sp>
      <p:pic>
        <p:nvPicPr>
          <p:cNvPr id="1030" name="Picture 6" descr="Image result for processing factory icon"/>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94859" y="2045616"/>
            <a:ext cx="897103" cy="728896"/>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466105" y="1421027"/>
            <a:ext cx="529013" cy="2045821"/>
            <a:chOff x="704055" y="1825580"/>
            <a:chExt cx="529013" cy="2045821"/>
          </a:xfrm>
        </p:grpSpPr>
        <p:pic>
          <p:nvPicPr>
            <p:cNvPr id="1028" name="Picture 4" descr="Image result for farm icon"/>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04055" y="1825580"/>
              <a:ext cx="509318" cy="50931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Image result for farm icon"/>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23750" y="2568766"/>
              <a:ext cx="509318" cy="50931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Image result for farm icon"/>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19373" y="3362083"/>
              <a:ext cx="509318" cy="5093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p:cNvGrpSpPr/>
          <p:nvPr/>
        </p:nvGrpSpPr>
        <p:grpSpPr>
          <a:xfrm>
            <a:off x="1468620" y="1402865"/>
            <a:ext cx="583487" cy="2079097"/>
            <a:chOff x="1468620" y="1402865"/>
            <a:chExt cx="583487" cy="2079097"/>
          </a:xfrm>
        </p:grpSpPr>
        <p:pic>
          <p:nvPicPr>
            <p:cNvPr id="1032" name="Picture 8" descr="Image result for logistics icon"/>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468620" y="1402865"/>
              <a:ext cx="530431" cy="53043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Image result for logistics icon"/>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487194" y="2150267"/>
              <a:ext cx="530431" cy="53043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Image result for logistics icon"/>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521676" y="2951531"/>
              <a:ext cx="530431" cy="5304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p:cNvGrpSpPr/>
          <p:nvPr/>
        </p:nvGrpSpPr>
        <p:grpSpPr>
          <a:xfrm>
            <a:off x="4410859" y="1414960"/>
            <a:ext cx="583487" cy="2037319"/>
            <a:chOff x="1468620" y="1450993"/>
            <a:chExt cx="583487" cy="2037319"/>
          </a:xfrm>
        </p:grpSpPr>
        <p:pic>
          <p:nvPicPr>
            <p:cNvPr id="42" name="Picture 8" descr="Image result for logistics icon"/>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468620" y="1450993"/>
              <a:ext cx="530431" cy="53043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Image result for logistics icon"/>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487194" y="2162967"/>
              <a:ext cx="530431" cy="53043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Image result for logistics icon"/>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521676" y="2957881"/>
              <a:ext cx="530431" cy="5304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Group 52"/>
          <p:cNvGrpSpPr/>
          <p:nvPr/>
        </p:nvGrpSpPr>
        <p:grpSpPr>
          <a:xfrm>
            <a:off x="5865104" y="1459003"/>
            <a:ext cx="460951" cy="1967548"/>
            <a:chOff x="5865104" y="1392637"/>
            <a:chExt cx="460951" cy="1967548"/>
          </a:xfrm>
        </p:grpSpPr>
        <p:pic>
          <p:nvPicPr>
            <p:cNvPr id="1034" name="Picture 10" descr="Image result for warehouse icon"/>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5865945" y="1392637"/>
              <a:ext cx="460110" cy="46011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0" descr="Image result for warehouse icon"/>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5865945" y="2088770"/>
              <a:ext cx="460110" cy="46011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0" descr="Image result for warehouse icon"/>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5865104" y="2900075"/>
              <a:ext cx="460110" cy="46011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 name="Group 46"/>
          <p:cNvGrpSpPr/>
          <p:nvPr/>
        </p:nvGrpSpPr>
        <p:grpSpPr>
          <a:xfrm>
            <a:off x="7079928" y="1424616"/>
            <a:ext cx="583487" cy="2037319"/>
            <a:chOff x="1468620" y="1450993"/>
            <a:chExt cx="583487" cy="2037319"/>
          </a:xfrm>
        </p:grpSpPr>
        <p:pic>
          <p:nvPicPr>
            <p:cNvPr id="48" name="Picture 8" descr="Image result for logistics icon"/>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468620" y="1450993"/>
              <a:ext cx="530431" cy="530431"/>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8" descr="Image result for logistics icon"/>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487194" y="2138903"/>
              <a:ext cx="530431" cy="53043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8" descr="Image result for logistics icon"/>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521676" y="2957881"/>
              <a:ext cx="530431" cy="5304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p:cNvGrpSpPr/>
          <p:nvPr/>
        </p:nvGrpSpPr>
        <p:grpSpPr>
          <a:xfrm>
            <a:off x="8181605" y="1416594"/>
            <a:ext cx="590652" cy="2048191"/>
            <a:chOff x="8181605" y="1296276"/>
            <a:chExt cx="590652" cy="2048191"/>
          </a:xfrm>
        </p:grpSpPr>
        <p:pic>
          <p:nvPicPr>
            <p:cNvPr id="1038" name="Picture 14" descr="Image result for store icon"/>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8181605" y="1296276"/>
              <a:ext cx="544439" cy="54443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4" descr="Image result for store icon"/>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8227818" y="1992409"/>
              <a:ext cx="544439" cy="54443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4" descr="Image result for store icon"/>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8227817" y="2800028"/>
              <a:ext cx="544439" cy="5444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p:cNvGrpSpPr/>
          <p:nvPr/>
        </p:nvGrpSpPr>
        <p:grpSpPr>
          <a:xfrm>
            <a:off x="9042322" y="1542044"/>
            <a:ext cx="737925" cy="295361"/>
            <a:chOff x="10137196" y="1867606"/>
            <a:chExt cx="737925" cy="295361"/>
          </a:xfrm>
        </p:grpSpPr>
        <p:pic>
          <p:nvPicPr>
            <p:cNvPr id="1040" name="Picture 16" descr="Image result for man with cart icon"/>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0137196" y="1867606"/>
              <a:ext cx="295361" cy="29536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6" descr="Image result for man with cart icon"/>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0579760" y="1867606"/>
              <a:ext cx="295361" cy="2953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7" name="Group 56"/>
          <p:cNvGrpSpPr/>
          <p:nvPr/>
        </p:nvGrpSpPr>
        <p:grpSpPr>
          <a:xfrm>
            <a:off x="9042322" y="2986317"/>
            <a:ext cx="737925" cy="295361"/>
            <a:chOff x="10137196" y="1867606"/>
            <a:chExt cx="737925" cy="295361"/>
          </a:xfrm>
        </p:grpSpPr>
        <p:pic>
          <p:nvPicPr>
            <p:cNvPr id="58" name="Picture 16" descr="Image result for man with cart icon"/>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0137196" y="1867606"/>
              <a:ext cx="295361" cy="295361"/>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6" descr="Image result for man with cart icon"/>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0579760" y="1867606"/>
              <a:ext cx="295361" cy="2953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 name="Group 60"/>
          <p:cNvGrpSpPr/>
          <p:nvPr/>
        </p:nvGrpSpPr>
        <p:grpSpPr>
          <a:xfrm>
            <a:off x="9042322" y="2277794"/>
            <a:ext cx="737925" cy="295361"/>
            <a:chOff x="10137196" y="1867606"/>
            <a:chExt cx="737925" cy="295361"/>
          </a:xfrm>
        </p:grpSpPr>
        <p:pic>
          <p:nvPicPr>
            <p:cNvPr id="62" name="Picture 16" descr="Image result for man with cart icon"/>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0137196" y="1867606"/>
              <a:ext cx="295361" cy="295361"/>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6" descr="Image result for man with cart icon"/>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0579760" y="1867606"/>
              <a:ext cx="295361" cy="295361"/>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1" name="Straight Connector 30"/>
          <p:cNvCxnSpPr>
            <a:stCxn id="1028" idx="3"/>
            <a:endCxn id="1032" idx="1"/>
          </p:cNvCxnSpPr>
          <p:nvPr/>
        </p:nvCxnSpPr>
        <p:spPr>
          <a:xfrm flipV="1">
            <a:off x="975423" y="1668081"/>
            <a:ext cx="493197" cy="7605"/>
          </a:xfrm>
          <a:prstGeom prst="line">
            <a:avLst/>
          </a:prstGeom>
          <a:ln w="22225">
            <a:solidFill>
              <a:schemeClr val="tx1">
                <a:lumMod val="50000"/>
                <a:lumOff val="50000"/>
              </a:schemeClr>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35" idx="3"/>
            <a:endCxn id="38" idx="1"/>
          </p:cNvCxnSpPr>
          <p:nvPr/>
        </p:nvCxnSpPr>
        <p:spPr>
          <a:xfrm flipV="1">
            <a:off x="995118" y="2415483"/>
            <a:ext cx="492076" cy="3389"/>
          </a:xfrm>
          <a:prstGeom prst="line">
            <a:avLst/>
          </a:prstGeom>
          <a:ln w="22225">
            <a:solidFill>
              <a:schemeClr val="tx1">
                <a:lumMod val="50000"/>
                <a:lumOff val="50000"/>
              </a:schemeClr>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6" idx="3"/>
            <a:endCxn id="39" idx="1"/>
          </p:cNvCxnSpPr>
          <p:nvPr/>
        </p:nvCxnSpPr>
        <p:spPr>
          <a:xfrm>
            <a:off x="990741" y="3212189"/>
            <a:ext cx="530935" cy="4558"/>
          </a:xfrm>
          <a:prstGeom prst="line">
            <a:avLst/>
          </a:prstGeom>
          <a:ln w="22225">
            <a:solidFill>
              <a:schemeClr val="tx1">
                <a:lumMod val="50000"/>
                <a:lumOff val="50000"/>
              </a:schemeClr>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1032" idx="3"/>
            <a:endCxn id="1030" idx="1"/>
          </p:cNvCxnSpPr>
          <p:nvPr/>
        </p:nvCxnSpPr>
        <p:spPr>
          <a:xfrm>
            <a:off x="1999051" y="1668081"/>
            <a:ext cx="795808" cy="741983"/>
          </a:xfrm>
          <a:prstGeom prst="line">
            <a:avLst/>
          </a:prstGeom>
          <a:ln w="22225">
            <a:solidFill>
              <a:schemeClr val="tx1">
                <a:lumMod val="50000"/>
                <a:lumOff val="50000"/>
              </a:schemeClr>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39" idx="3"/>
            <a:endCxn id="1030" idx="1"/>
          </p:cNvCxnSpPr>
          <p:nvPr/>
        </p:nvCxnSpPr>
        <p:spPr>
          <a:xfrm flipV="1">
            <a:off x="2052107" y="2410064"/>
            <a:ext cx="742752" cy="806683"/>
          </a:xfrm>
          <a:prstGeom prst="line">
            <a:avLst/>
          </a:prstGeom>
          <a:ln w="22225">
            <a:solidFill>
              <a:schemeClr val="tx1">
                <a:lumMod val="50000"/>
                <a:lumOff val="50000"/>
              </a:schemeClr>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38" idx="3"/>
            <a:endCxn id="1030" idx="1"/>
          </p:cNvCxnSpPr>
          <p:nvPr/>
        </p:nvCxnSpPr>
        <p:spPr>
          <a:xfrm flipV="1">
            <a:off x="2017625" y="2410064"/>
            <a:ext cx="777234" cy="5419"/>
          </a:xfrm>
          <a:prstGeom prst="line">
            <a:avLst/>
          </a:prstGeom>
          <a:ln w="22225">
            <a:solidFill>
              <a:schemeClr val="tx1">
                <a:lumMod val="50000"/>
                <a:lumOff val="50000"/>
              </a:schemeClr>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42" idx="1"/>
            <a:endCxn id="1030" idx="3"/>
          </p:cNvCxnSpPr>
          <p:nvPr/>
        </p:nvCxnSpPr>
        <p:spPr>
          <a:xfrm flipH="1">
            <a:off x="3691962" y="1680176"/>
            <a:ext cx="718897" cy="729888"/>
          </a:xfrm>
          <a:prstGeom prst="line">
            <a:avLst/>
          </a:prstGeom>
          <a:ln w="22225">
            <a:solidFill>
              <a:schemeClr val="tx1">
                <a:lumMod val="50000"/>
                <a:lumOff val="50000"/>
              </a:schemeClr>
            </a:solidFill>
            <a:prstDash val="sysDash"/>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43" idx="1"/>
            <a:endCxn id="1030" idx="3"/>
          </p:cNvCxnSpPr>
          <p:nvPr/>
        </p:nvCxnSpPr>
        <p:spPr>
          <a:xfrm flipH="1">
            <a:off x="3691962" y="2392150"/>
            <a:ext cx="737471" cy="17914"/>
          </a:xfrm>
          <a:prstGeom prst="line">
            <a:avLst/>
          </a:prstGeom>
          <a:ln w="22225">
            <a:solidFill>
              <a:schemeClr val="tx1">
                <a:lumMod val="50000"/>
                <a:lumOff val="50000"/>
              </a:schemeClr>
            </a:solidFill>
            <a:prstDash val="sysDash"/>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44" idx="1"/>
            <a:endCxn id="1030" idx="3"/>
          </p:cNvCxnSpPr>
          <p:nvPr/>
        </p:nvCxnSpPr>
        <p:spPr>
          <a:xfrm flipH="1" flipV="1">
            <a:off x="3691962" y="2410064"/>
            <a:ext cx="771953" cy="777000"/>
          </a:xfrm>
          <a:prstGeom prst="line">
            <a:avLst/>
          </a:prstGeom>
          <a:ln w="22225">
            <a:solidFill>
              <a:schemeClr val="tx1">
                <a:lumMod val="50000"/>
                <a:lumOff val="50000"/>
              </a:schemeClr>
            </a:solidFill>
            <a:prstDash val="sysDash"/>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42" idx="3"/>
            <a:endCxn id="1034" idx="1"/>
          </p:cNvCxnSpPr>
          <p:nvPr/>
        </p:nvCxnSpPr>
        <p:spPr>
          <a:xfrm>
            <a:off x="4941290" y="1680176"/>
            <a:ext cx="924655" cy="8882"/>
          </a:xfrm>
          <a:prstGeom prst="line">
            <a:avLst/>
          </a:prstGeom>
          <a:ln w="22225">
            <a:solidFill>
              <a:schemeClr val="tx1">
                <a:lumMod val="50000"/>
                <a:lumOff val="50000"/>
              </a:schemeClr>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43" idx="3"/>
            <a:endCxn id="45" idx="1"/>
          </p:cNvCxnSpPr>
          <p:nvPr/>
        </p:nvCxnSpPr>
        <p:spPr>
          <a:xfrm flipV="1">
            <a:off x="4959864" y="2385191"/>
            <a:ext cx="906081" cy="6959"/>
          </a:xfrm>
          <a:prstGeom prst="line">
            <a:avLst/>
          </a:prstGeom>
          <a:ln w="22225">
            <a:solidFill>
              <a:schemeClr val="tx1">
                <a:lumMod val="50000"/>
                <a:lumOff val="50000"/>
              </a:schemeClr>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44" idx="3"/>
            <a:endCxn id="46" idx="1"/>
          </p:cNvCxnSpPr>
          <p:nvPr/>
        </p:nvCxnSpPr>
        <p:spPr>
          <a:xfrm>
            <a:off x="4994346" y="3187064"/>
            <a:ext cx="870758" cy="9432"/>
          </a:xfrm>
          <a:prstGeom prst="line">
            <a:avLst/>
          </a:prstGeom>
          <a:ln w="22225">
            <a:solidFill>
              <a:schemeClr val="tx1">
                <a:lumMod val="50000"/>
                <a:lumOff val="50000"/>
              </a:schemeClr>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1034" idx="3"/>
            <a:endCxn id="48" idx="1"/>
          </p:cNvCxnSpPr>
          <p:nvPr/>
        </p:nvCxnSpPr>
        <p:spPr>
          <a:xfrm>
            <a:off x="6326055" y="1689058"/>
            <a:ext cx="753873" cy="774"/>
          </a:xfrm>
          <a:prstGeom prst="line">
            <a:avLst/>
          </a:prstGeom>
          <a:ln w="22225">
            <a:solidFill>
              <a:schemeClr val="tx1">
                <a:lumMod val="50000"/>
                <a:lumOff val="50000"/>
              </a:schemeClr>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45" idx="3"/>
            <a:endCxn id="49" idx="1"/>
          </p:cNvCxnSpPr>
          <p:nvPr/>
        </p:nvCxnSpPr>
        <p:spPr>
          <a:xfrm flipV="1">
            <a:off x="6326055" y="2377742"/>
            <a:ext cx="772447" cy="7449"/>
          </a:xfrm>
          <a:prstGeom prst="line">
            <a:avLst/>
          </a:prstGeom>
          <a:ln w="22225">
            <a:solidFill>
              <a:schemeClr val="tx1">
                <a:lumMod val="50000"/>
                <a:lumOff val="50000"/>
              </a:schemeClr>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46" idx="3"/>
            <a:endCxn id="50" idx="1"/>
          </p:cNvCxnSpPr>
          <p:nvPr/>
        </p:nvCxnSpPr>
        <p:spPr>
          <a:xfrm>
            <a:off x="6325214" y="3196496"/>
            <a:ext cx="807770" cy="224"/>
          </a:xfrm>
          <a:prstGeom prst="line">
            <a:avLst/>
          </a:prstGeom>
          <a:ln w="22225">
            <a:solidFill>
              <a:schemeClr val="tx1">
                <a:lumMod val="50000"/>
                <a:lumOff val="50000"/>
              </a:schemeClr>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48" idx="3"/>
            <a:endCxn id="1038" idx="1"/>
          </p:cNvCxnSpPr>
          <p:nvPr/>
        </p:nvCxnSpPr>
        <p:spPr>
          <a:xfrm flipV="1">
            <a:off x="7610359" y="1688814"/>
            <a:ext cx="571246" cy="1018"/>
          </a:xfrm>
          <a:prstGeom prst="line">
            <a:avLst/>
          </a:prstGeom>
          <a:ln w="22225">
            <a:solidFill>
              <a:schemeClr val="tx1">
                <a:lumMod val="50000"/>
                <a:lumOff val="50000"/>
              </a:schemeClr>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49" idx="3"/>
            <a:endCxn id="51" idx="1"/>
          </p:cNvCxnSpPr>
          <p:nvPr/>
        </p:nvCxnSpPr>
        <p:spPr>
          <a:xfrm>
            <a:off x="7628933" y="2377742"/>
            <a:ext cx="598885" cy="7205"/>
          </a:xfrm>
          <a:prstGeom prst="line">
            <a:avLst/>
          </a:prstGeom>
          <a:ln w="22225">
            <a:solidFill>
              <a:schemeClr val="tx1">
                <a:lumMod val="50000"/>
                <a:lumOff val="50000"/>
              </a:schemeClr>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50" idx="3"/>
            <a:endCxn id="52" idx="1"/>
          </p:cNvCxnSpPr>
          <p:nvPr/>
        </p:nvCxnSpPr>
        <p:spPr>
          <a:xfrm flipV="1">
            <a:off x="7663415" y="3192566"/>
            <a:ext cx="564402" cy="4154"/>
          </a:xfrm>
          <a:prstGeom prst="line">
            <a:avLst/>
          </a:prstGeom>
          <a:ln w="22225">
            <a:solidFill>
              <a:schemeClr val="tx1">
                <a:lumMod val="50000"/>
                <a:lumOff val="50000"/>
              </a:schemeClr>
            </a:solidFill>
            <a:prstDash val="sysDash"/>
            <a:tailEnd type="stealth" w="lg" len="lg"/>
          </a:ln>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a:xfrm>
            <a:off x="5454455" y="1316791"/>
            <a:ext cx="1362251" cy="2361062"/>
          </a:xfrm>
          <a:prstGeom prst="rect">
            <a:avLst/>
          </a:prstGeom>
          <a:solidFill>
            <a:schemeClr val="accent1">
              <a:alpha val="14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7979693" y="1314026"/>
            <a:ext cx="915426" cy="2361062"/>
          </a:xfrm>
          <a:prstGeom prst="rect">
            <a:avLst/>
          </a:prstGeom>
          <a:solidFill>
            <a:schemeClr val="accent1">
              <a:alpha val="14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2" name="Picture 18" descr="Image result for record keeping icon"/>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3436856" y="3242676"/>
            <a:ext cx="670758" cy="670758"/>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18" descr="Image result for record keeping icon"/>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6237429" y="3367206"/>
            <a:ext cx="611576" cy="611576"/>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18" descr="Image result for record keeping icon"/>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8488315" y="3364331"/>
            <a:ext cx="611576" cy="61157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angry customer icon"/>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10216412" y="1820518"/>
            <a:ext cx="1004098" cy="1004098"/>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result for rotten food icon"/>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10715791" y="1990372"/>
            <a:ext cx="1298078" cy="1298078"/>
          </a:xfrm>
          <a:prstGeom prst="rect">
            <a:avLst/>
          </a:prstGeom>
          <a:noFill/>
          <a:extLst>
            <a:ext uri="{909E8E84-426E-40DD-AFC4-6F175D3DCCD1}">
              <a14:hiddenFill xmlns:a14="http://schemas.microsoft.com/office/drawing/2010/main">
                <a:solidFill>
                  <a:srgbClr val="FFFFFF"/>
                </a:solidFill>
              </a14:hiddenFill>
            </a:ext>
          </a:extLst>
        </p:spPr>
      </p:pic>
      <p:sp>
        <p:nvSpPr>
          <p:cNvPr id="96" name="TextBox 95"/>
          <p:cNvSpPr txBox="1"/>
          <p:nvPr/>
        </p:nvSpPr>
        <p:spPr>
          <a:xfrm>
            <a:off x="72945" y="3514213"/>
            <a:ext cx="1263002" cy="307777"/>
          </a:xfrm>
          <a:prstGeom prst="rect">
            <a:avLst/>
          </a:prstGeom>
          <a:noFill/>
        </p:spPr>
        <p:txBody>
          <a:bodyPr wrap="square" rtlCol="0">
            <a:spAutoFit/>
          </a:bodyPr>
          <a:lstStyle/>
          <a:p>
            <a:pPr algn="ctr"/>
            <a:r>
              <a:rPr lang="en-US" sz="1400" b="1" dirty="0"/>
              <a:t>Farm Produce</a:t>
            </a:r>
          </a:p>
        </p:txBody>
      </p:sp>
      <p:sp>
        <p:nvSpPr>
          <p:cNvPr id="113" name="TextBox 112"/>
          <p:cNvSpPr txBox="1"/>
          <p:nvPr/>
        </p:nvSpPr>
        <p:spPr>
          <a:xfrm>
            <a:off x="2524284" y="3681778"/>
            <a:ext cx="1263002" cy="523220"/>
          </a:xfrm>
          <a:prstGeom prst="rect">
            <a:avLst/>
          </a:prstGeom>
          <a:noFill/>
        </p:spPr>
        <p:txBody>
          <a:bodyPr wrap="square" rtlCol="0">
            <a:spAutoFit/>
          </a:bodyPr>
          <a:lstStyle/>
          <a:p>
            <a:pPr algn="ctr"/>
            <a:r>
              <a:rPr lang="en-US" sz="1400" b="1" dirty="0"/>
              <a:t>Food Processing</a:t>
            </a:r>
          </a:p>
        </p:txBody>
      </p:sp>
      <p:sp>
        <p:nvSpPr>
          <p:cNvPr id="114" name="TextBox 113"/>
          <p:cNvSpPr txBox="1"/>
          <p:nvPr/>
        </p:nvSpPr>
        <p:spPr>
          <a:xfrm>
            <a:off x="5297936" y="3860707"/>
            <a:ext cx="1263002" cy="307777"/>
          </a:xfrm>
          <a:prstGeom prst="rect">
            <a:avLst/>
          </a:prstGeom>
          <a:noFill/>
        </p:spPr>
        <p:txBody>
          <a:bodyPr wrap="square" rtlCol="0">
            <a:spAutoFit/>
          </a:bodyPr>
          <a:lstStyle/>
          <a:p>
            <a:pPr algn="ctr"/>
            <a:r>
              <a:rPr lang="en-US" sz="1400" b="1" dirty="0"/>
              <a:t>Distributors</a:t>
            </a:r>
          </a:p>
        </p:txBody>
      </p:sp>
      <p:sp>
        <p:nvSpPr>
          <p:cNvPr id="115" name="TextBox 114"/>
          <p:cNvSpPr txBox="1"/>
          <p:nvPr/>
        </p:nvSpPr>
        <p:spPr>
          <a:xfrm>
            <a:off x="7847693" y="3926705"/>
            <a:ext cx="1263002" cy="307777"/>
          </a:xfrm>
          <a:prstGeom prst="rect">
            <a:avLst/>
          </a:prstGeom>
          <a:noFill/>
        </p:spPr>
        <p:txBody>
          <a:bodyPr wrap="square" rtlCol="0">
            <a:spAutoFit/>
          </a:bodyPr>
          <a:lstStyle/>
          <a:p>
            <a:pPr algn="ctr"/>
            <a:r>
              <a:rPr lang="en-US" sz="1400" b="1" dirty="0"/>
              <a:t>Stores</a:t>
            </a:r>
          </a:p>
        </p:txBody>
      </p:sp>
      <p:sp>
        <p:nvSpPr>
          <p:cNvPr id="116" name="TextBox 115"/>
          <p:cNvSpPr txBox="1"/>
          <p:nvPr/>
        </p:nvSpPr>
        <p:spPr>
          <a:xfrm>
            <a:off x="10312558" y="1314185"/>
            <a:ext cx="1441484" cy="523220"/>
          </a:xfrm>
          <a:prstGeom prst="rect">
            <a:avLst/>
          </a:prstGeom>
          <a:noFill/>
        </p:spPr>
        <p:txBody>
          <a:bodyPr wrap="square" rtlCol="0">
            <a:spAutoFit/>
          </a:bodyPr>
          <a:lstStyle/>
          <a:p>
            <a:pPr algn="ctr"/>
            <a:r>
              <a:rPr lang="en-US" sz="1400" b="1" dirty="0"/>
              <a:t>Customer found faulty food</a:t>
            </a:r>
          </a:p>
        </p:txBody>
      </p:sp>
      <p:pic>
        <p:nvPicPr>
          <p:cNvPr id="1050" name="Picture 26" descr="Image result for angry customer ico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406322" y="4839280"/>
            <a:ext cx="1253955" cy="1253955"/>
          </a:xfrm>
          <a:prstGeom prst="rect">
            <a:avLst/>
          </a:prstGeom>
          <a:noFill/>
          <a:extLst>
            <a:ext uri="{909E8E84-426E-40DD-AFC4-6F175D3DCCD1}">
              <a14:hiddenFill xmlns:a14="http://schemas.microsoft.com/office/drawing/2010/main">
                <a:solidFill>
                  <a:srgbClr val="FFFFFF"/>
                </a:solidFill>
              </a14:hiddenFill>
            </a:ext>
          </a:extLst>
        </p:spPr>
      </p:pic>
      <p:sp>
        <p:nvSpPr>
          <p:cNvPr id="118" name="TextBox 117"/>
          <p:cNvSpPr txBox="1"/>
          <p:nvPr/>
        </p:nvSpPr>
        <p:spPr>
          <a:xfrm>
            <a:off x="10154651" y="4295529"/>
            <a:ext cx="1791895" cy="523220"/>
          </a:xfrm>
          <a:prstGeom prst="rect">
            <a:avLst/>
          </a:prstGeom>
          <a:noFill/>
        </p:spPr>
        <p:txBody>
          <a:bodyPr wrap="square" rtlCol="0">
            <a:spAutoFit/>
          </a:bodyPr>
          <a:lstStyle/>
          <a:p>
            <a:pPr algn="ctr"/>
            <a:r>
              <a:rPr lang="en-US" sz="1400" b="1" dirty="0"/>
              <a:t>Complain Registered at Store</a:t>
            </a:r>
          </a:p>
        </p:txBody>
      </p:sp>
      <p:pic>
        <p:nvPicPr>
          <p:cNvPr id="1054" name="Picture 30" descr="Related image"/>
          <p:cNvPicPr>
            <a:picLocks noChangeAspect="1" noChangeArrowheads="1"/>
          </p:cNvPicPr>
          <p:nvPr/>
        </p:nvPicPr>
        <p:blipFill>
          <a:blip r:embed="rId14" cstate="hqprint">
            <a:extLst>
              <a:ext uri="{28A0092B-C50C-407E-A947-70E740481C1C}">
                <a14:useLocalDpi xmlns:a14="http://schemas.microsoft.com/office/drawing/2010/main" val="0"/>
              </a:ext>
            </a:extLst>
          </a:blip>
          <a:srcRect/>
          <a:stretch>
            <a:fillRect/>
          </a:stretch>
        </p:blipFill>
        <p:spPr bwMode="auto">
          <a:xfrm>
            <a:off x="7884075" y="4943371"/>
            <a:ext cx="1323349" cy="1323349"/>
          </a:xfrm>
          <a:prstGeom prst="rect">
            <a:avLst/>
          </a:prstGeom>
          <a:noFill/>
          <a:extLst>
            <a:ext uri="{909E8E84-426E-40DD-AFC4-6F175D3DCCD1}">
              <a14:hiddenFill xmlns:a14="http://schemas.microsoft.com/office/drawing/2010/main">
                <a:solidFill>
                  <a:srgbClr val="FFFFFF"/>
                </a:solidFill>
              </a14:hiddenFill>
            </a:ext>
          </a:extLst>
        </p:spPr>
      </p:pic>
      <p:sp>
        <p:nvSpPr>
          <p:cNvPr id="121" name="TextBox 120"/>
          <p:cNvSpPr txBox="1"/>
          <p:nvPr/>
        </p:nvSpPr>
        <p:spPr>
          <a:xfrm>
            <a:off x="7619021" y="6125353"/>
            <a:ext cx="1822673" cy="738664"/>
          </a:xfrm>
          <a:prstGeom prst="rect">
            <a:avLst/>
          </a:prstGeom>
          <a:noFill/>
        </p:spPr>
        <p:txBody>
          <a:bodyPr wrap="square" rtlCol="0">
            <a:spAutoFit/>
          </a:bodyPr>
          <a:lstStyle/>
          <a:p>
            <a:pPr algn="ctr"/>
            <a:r>
              <a:rPr lang="en-US" sz="1400" b="1" dirty="0"/>
              <a:t>Store Manager</a:t>
            </a:r>
          </a:p>
          <a:p>
            <a:pPr algn="ctr"/>
            <a:r>
              <a:rPr lang="en-US" sz="1400" b="1" dirty="0"/>
              <a:t>(Investigating the source of rotten food)</a:t>
            </a:r>
          </a:p>
        </p:txBody>
      </p:sp>
      <p:cxnSp>
        <p:nvCxnSpPr>
          <p:cNvPr id="98" name="Straight Connector 97"/>
          <p:cNvCxnSpPr>
            <a:stCxn id="1042" idx="2"/>
            <a:endCxn id="1054" idx="0"/>
          </p:cNvCxnSpPr>
          <p:nvPr/>
        </p:nvCxnSpPr>
        <p:spPr>
          <a:xfrm>
            <a:off x="3772235" y="3913434"/>
            <a:ext cx="4773515" cy="1029937"/>
          </a:xfrm>
          <a:prstGeom prst="line">
            <a:avLst/>
          </a:prstGeom>
          <a:ln w="38100">
            <a:solidFill>
              <a:schemeClr val="accent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107" idx="2"/>
            <a:endCxn id="1054" idx="0"/>
          </p:cNvCxnSpPr>
          <p:nvPr/>
        </p:nvCxnSpPr>
        <p:spPr>
          <a:xfrm>
            <a:off x="6543217" y="3978782"/>
            <a:ext cx="2002533" cy="964589"/>
          </a:xfrm>
          <a:prstGeom prst="line">
            <a:avLst/>
          </a:prstGeom>
          <a:ln w="38100">
            <a:solidFill>
              <a:schemeClr val="accent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endCxn id="1054" idx="0"/>
          </p:cNvCxnSpPr>
          <p:nvPr/>
        </p:nvCxnSpPr>
        <p:spPr>
          <a:xfrm flipH="1">
            <a:off x="8545750" y="3975907"/>
            <a:ext cx="1042189" cy="967464"/>
          </a:xfrm>
          <a:prstGeom prst="line">
            <a:avLst/>
          </a:prstGeom>
          <a:ln w="38100">
            <a:solidFill>
              <a:schemeClr val="accent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3784105" y="3533096"/>
            <a:ext cx="1263002" cy="307777"/>
          </a:xfrm>
          <a:prstGeom prst="rect">
            <a:avLst/>
          </a:prstGeom>
          <a:noFill/>
        </p:spPr>
        <p:txBody>
          <a:bodyPr wrap="square" rtlCol="0">
            <a:spAutoFit/>
          </a:bodyPr>
          <a:lstStyle/>
          <a:p>
            <a:pPr algn="ctr"/>
            <a:r>
              <a:rPr lang="en-US" sz="1400" b="1" dirty="0"/>
              <a:t>Record</a:t>
            </a:r>
          </a:p>
        </p:txBody>
      </p:sp>
      <p:sp>
        <p:nvSpPr>
          <p:cNvPr id="129" name="TextBox 128"/>
          <p:cNvSpPr txBox="1"/>
          <p:nvPr/>
        </p:nvSpPr>
        <p:spPr>
          <a:xfrm>
            <a:off x="6499509" y="3557607"/>
            <a:ext cx="1263002" cy="307777"/>
          </a:xfrm>
          <a:prstGeom prst="rect">
            <a:avLst/>
          </a:prstGeom>
          <a:noFill/>
        </p:spPr>
        <p:txBody>
          <a:bodyPr wrap="square" rtlCol="0">
            <a:spAutoFit/>
          </a:bodyPr>
          <a:lstStyle/>
          <a:p>
            <a:pPr algn="ctr"/>
            <a:r>
              <a:rPr lang="en-US" sz="1400" b="1" dirty="0"/>
              <a:t>Record</a:t>
            </a:r>
          </a:p>
        </p:txBody>
      </p:sp>
      <p:sp>
        <p:nvSpPr>
          <p:cNvPr id="130" name="TextBox 129"/>
          <p:cNvSpPr txBox="1"/>
          <p:nvPr/>
        </p:nvSpPr>
        <p:spPr>
          <a:xfrm>
            <a:off x="8728888" y="3565871"/>
            <a:ext cx="1263002" cy="307777"/>
          </a:xfrm>
          <a:prstGeom prst="rect">
            <a:avLst/>
          </a:prstGeom>
          <a:noFill/>
        </p:spPr>
        <p:txBody>
          <a:bodyPr wrap="square" rtlCol="0">
            <a:spAutoFit/>
          </a:bodyPr>
          <a:lstStyle/>
          <a:p>
            <a:pPr algn="ctr"/>
            <a:r>
              <a:rPr lang="en-US" sz="1400" b="1" dirty="0"/>
              <a:t>Record</a:t>
            </a:r>
          </a:p>
        </p:txBody>
      </p:sp>
      <p:sp>
        <p:nvSpPr>
          <p:cNvPr id="103" name="Left-Right Arrow 102"/>
          <p:cNvSpPr/>
          <p:nvPr/>
        </p:nvSpPr>
        <p:spPr>
          <a:xfrm>
            <a:off x="9253420" y="5338106"/>
            <a:ext cx="978568" cy="25630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Left-Right Arrow 131"/>
          <p:cNvSpPr/>
          <p:nvPr/>
        </p:nvSpPr>
        <p:spPr>
          <a:xfrm rot="16200000">
            <a:off x="10438150" y="3526728"/>
            <a:ext cx="978568" cy="25630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Left-Right Arrow 132"/>
          <p:cNvSpPr/>
          <p:nvPr/>
        </p:nvSpPr>
        <p:spPr>
          <a:xfrm>
            <a:off x="4305734" y="9162507"/>
            <a:ext cx="91353" cy="457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5110674" y="4782922"/>
            <a:ext cx="2490045" cy="2062103"/>
          </a:xfrm>
          <a:prstGeom prst="rect">
            <a:avLst/>
          </a:prstGeom>
          <a:solidFill>
            <a:schemeClr val="tx2">
              <a:lumMod val="20000"/>
              <a:lumOff val="80000"/>
              <a:alpha val="57000"/>
            </a:schemeClr>
          </a:solidFill>
          <a:ln>
            <a:solidFill>
              <a:schemeClr val="accent1">
                <a:shade val="50000"/>
              </a:schemeClr>
            </a:solidFill>
          </a:ln>
        </p:spPr>
        <p:txBody>
          <a:bodyPr wrap="square" rtlCol="0">
            <a:spAutoFit/>
          </a:bodyPr>
          <a:lstStyle/>
          <a:p>
            <a:pPr algn="just"/>
            <a:r>
              <a:rPr lang="en-US" sz="1600" dirty="0"/>
              <a:t>Case Investigator checking with all Supply Chain stakeholders separately and doing math's to find the point of fault.</a:t>
            </a:r>
          </a:p>
          <a:p>
            <a:pPr algn="just"/>
            <a:r>
              <a:rPr lang="en-US" sz="1600" dirty="0"/>
              <a:t>Food item from all stores called up to avoid further harm.</a:t>
            </a:r>
          </a:p>
        </p:txBody>
      </p:sp>
      <p:pic>
        <p:nvPicPr>
          <p:cNvPr id="1058" name="Picture 34" descr="Related image"/>
          <p:cNvPicPr>
            <a:picLocks noChangeAspect="1" noChangeArrowheads="1"/>
          </p:cNvPicPr>
          <p:nvPr/>
        </p:nvPicPr>
        <p:blipFill>
          <a:blip r:embed="rId15" cstate="hqprint">
            <a:extLst>
              <a:ext uri="{28A0092B-C50C-407E-A947-70E740481C1C}">
                <a14:useLocalDpi xmlns:a14="http://schemas.microsoft.com/office/drawing/2010/main" val="0"/>
              </a:ext>
            </a:extLst>
          </a:blip>
          <a:srcRect/>
          <a:stretch>
            <a:fillRect/>
          </a:stretch>
        </p:blipFill>
        <p:spPr bwMode="auto">
          <a:xfrm>
            <a:off x="3389322" y="5178952"/>
            <a:ext cx="609621" cy="609621"/>
          </a:xfrm>
          <a:prstGeom prst="rect">
            <a:avLst/>
          </a:prstGeom>
          <a:noFill/>
          <a:extLst>
            <a:ext uri="{909E8E84-426E-40DD-AFC4-6F175D3DCCD1}">
              <a14:hiddenFill xmlns:a14="http://schemas.microsoft.com/office/drawing/2010/main">
                <a:solidFill>
                  <a:srgbClr val="FFFFFF"/>
                </a:solidFill>
              </a14:hiddenFill>
            </a:ext>
          </a:extLst>
        </p:spPr>
      </p:pic>
      <p:sp>
        <p:nvSpPr>
          <p:cNvPr id="137" name="TextBox 136"/>
          <p:cNvSpPr txBox="1"/>
          <p:nvPr/>
        </p:nvSpPr>
        <p:spPr>
          <a:xfrm>
            <a:off x="3042732" y="5802053"/>
            <a:ext cx="1263002" cy="738664"/>
          </a:xfrm>
          <a:prstGeom prst="rect">
            <a:avLst/>
          </a:prstGeom>
          <a:noFill/>
        </p:spPr>
        <p:txBody>
          <a:bodyPr wrap="square" rtlCol="0">
            <a:spAutoFit/>
          </a:bodyPr>
          <a:lstStyle/>
          <a:p>
            <a:pPr algn="ctr"/>
            <a:r>
              <a:rPr lang="en-US" sz="1400" b="1" dirty="0"/>
              <a:t>It took weeks to trace the product</a:t>
            </a:r>
          </a:p>
        </p:txBody>
      </p:sp>
      <p:sp>
        <p:nvSpPr>
          <p:cNvPr id="138" name="Left-Right Arrow 137"/>
          <p:cNvSpPr/>
          <p:nvPr/>
        </p:nvSpPr>
        <p:spPr>
          <a:xfrm>
            <a:off x="4044939" y="5375524"/>
            <a:ext cx="978568" cy="25630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60" name="Picture 36" descr="Image result for dissatisfied customer icon"/>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25252" y="4414572"/>
            <a:ext cx="819865" cy="1865649"/>
          </a:xfrm>
          <a:prstGeom prst="rect">
            <a:avLst/>
          </a:prstGeom>
          <a:noFill/>
          <a:extLst>
            <a:ext uri="{909E8E84-426E-40DD-AFC4-6F175D3DCCD1}">
              <a14:hiddenFill xmlns:a14="http://schemas.microsoft.com/office/drawing/2010/main">
                <a:solidFill>
                  <a:srgbClr val="FFFFFF"/>
                </a:solidFill>
              </a14:hiddenFill>
            </a:ext>
          </a:extLst>
        </p:spPr>
      </p:pic>
      <p:sp>
        <p:nvSpPr>
          <p:cNvPr id="140" name="Left-Right Arrow 139"/>
          <p:cNvSpPr/>
          <p:nvPr/>
        </p:nvSpPr>
        <p:spPr>
          <a:xfrm>
            <a:off x="2207023" y="5368922"/>
            <a:ext cx="978568" cy="25630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p:cNvSpPr txBox="1"/>
          <p:nvPr/>
        </p:nvSpPr>
        <p:spPr>
          <a:xfrm>
            <a:off x="-7551" y="4849989"/>
            <a:ext cx="1393409" cy="923330"/>
          </a:xfrm>
          <a:prstGeom prst="rect">
            <a:avLst/>
          </a:prstGeom>
          <a:noFill/>
        </p:spPr>
        <p:txBody>
          <a:bodyPr wrap="square" rtlCol="0">
            <a:spAutoFit/>
          </a:bodyPr>
          <a:lstStyle/>
          <a:p>
            <a:pPr algn="ctr"/>
            <a:r>
              <a:rPr lang="en-US" b="1" u="sng" dirty="0"/>
              <a:t>Result</a:t>
            </a:r>
          </a:p>
          <a:p>
            <a:pPr algn="ctr"/>
            <a:r>
              <a:rPr lang="en-US" dirty="0"/>
              <a:t>Dissatisfied Customer</a:t>
            </a:r>
          </a:p>
        </p:txBody>
      </p:sp>
      <p:cxnSp>
        <p:nvCxnSpPr>
          <p:cNvPr id="110" name="Straight Connector 109"/>
          <p:cNvCxnSpPr/>
          <p:nvPr/>
        </p:nvCxnSpPr>
        <p:spPr>
          <a:xfrm>
            <a:off x="6325214" y="2392150"/>
            <a:ext cx="826615" cy="800044"/>
          </a:xfrm>
          <a:prstGeom prst="line">
            <a:avLst/>
          </a:prstGeom>
          <a:ln w="22225">
            <a:solidFill>
              <a:schemeClr val="tx1">
                <a:lumMod val="50000"/>
                <a:lumOff val="50000"/>
              </a:schemeClr>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49" idx="1"/>
          </p:cNvCxnSpPr>
          <p:nvPr/>
        </p:nvCxnSpPr>
        <p:spPr>
          <a:xfrm flipH="1" flipV="1">
            <a:off x="6325214" y="1688814"/>
            <a:ext cx="773288" cy="688928"/>
          </a:xfrm>
          <a:prstGeom prst="line">
            <a:avLst/>
          </a:prstGeom>
          <a:ln w="22225">
            <a:solidFill>
              <a:schemeClr val="tx1">
                <a:lumMod val="50000"/>
                <a:lumOff val="50000"/>
              </a:schemeClr>
            </a:solidFill>
            <a:prstDash val="sysDash"/>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48" idx="1"/>
          </p:cNvCxnSpPr>
          <p:nvPr/>
        </p:nvCxnSpPr>
        <p:spPr>
          <a:xfrm flipH="1">
            <a:off x="6325214" y="1689832"/>
            <a:ext cx="754714" cy="702318"/>
          </a:xfrm>
          <a:prstGeom prst="line">
            <a:avLst/>
          </a:prstGeom>
          <a:ln w="22225">
            <a:solidFill>
              <a:schemeClr val="tx1">
                <a:lumMod val="50000"/>
                <a:lumOff val="50000"/>
              </a:schemeClr>
            </a:solidFill>
            <a:prstDash val="sysDash"/>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49" idx="1"/>
          </p:cNvCxnSpPr>
          <p:nvPr/>
        </p:nvCxnSpPr>
        <p:spPr>
          <a:xfrm flipH="1">
            <a:off x="6325214" y="2377742"/>
            <a:ext cx="773288" cy="834447"/>
          </a:xfrm>
          <a:prstGeom prst="line">
            <a:avLst/>
          </a:prstGeom>
          <a:ln w="22225">
            <a:solidFill>
              <a:schemeClr val="tx1">
                <a:lumMod val="50000"/>
                <a:lumOff val="50000"/>
              </a:schemeClr>
            </a:solidFill>
            <a:prstDash val="sysDash"/>
            <a:headEnd type="stealth" w="lg" len="lg"/>
            <a:tailEnd type="none" w="lg" len="lg"/>
          </a:ln>
        </p:spPr>
        <p:style>
          <a:lnRef idx="1">
            <a:schemeClr val="accent1"/>
          </a:lnRef>
          <a:fillRef idx="0">
            <a:schemeClr val="accent1"/>
          </a:fillRef>
          <a:effectRef idx="0">
            <a:schemeClr val="accent1"/>
          </a:effectRef>
          <a:fontRef idx="minor">
            <a:schemeClr val="tx1"/>
          </a:fontRef>
        </p:style>
      </p:cxnSp>
      <p:pic>
        <p:nvPicPr>
          <p:cNvPr id="119" name="Picture 118"/>
          <p:cNvPicPr>
            <a:picLocks noChangeAspect="1"/>
          </p:cNvPicPr>
          <p:nvPr/>
        </p:nvPicPr>
        <p:blipFill>
          <a:blip r:embed="rId17"/>
          <a:stretch>
            <a:fillRect/>
          </a:stretch>
        </p:blipFill>
        <p:spPr>
          <a:xfrm>
            <a:off x="244182" y="159142"/>
            <a:ext cx="2183529" cy="611559"/>
          </a:xfrm>
          <a:prstGeom prst="rect">
            <a:avLst/>
          </a:prstGeom>
        </p:spPr>
      </p:pic>
    </p:spTree>
    <p:extLst>
      <p:ext uri="{BB962C8B-B14F-4D97-AF65-F5344CB8AC3E}">
        <p14:creationId xmlns:p14="http://schemas.microsoft.com/office/powerpoint/2010/main" val="2150106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a:extLst>
              <a:ext uri="{FF2B5EF4-FFF2-40B4-BE49-F238E27FC236}">
                <a16:creationId xmlns:a16="http://schemas.microsoft.com/office/drawing/2014/main" id="{069CAB0D-4894-4F8A-A68D-B45BD4A5CDA5}"/>
              </a:ext>
            </a:extLst>
          </p:cNvPr>
          <p:cNvGrpSpPr/>
          <p:nvPr/>
        </p:nvGrpSpPr>
        <p:grpSpPr>
          <a:xfrm>
            <a:off x="9861775" y="298053"/>
            <a:ext cx="1645502" cy="456446"/>
            <a:chOff x="332012" y="342901"/>
            <a:chExt cx="1645502" cy="456446"/>
          </a:xfrm>
        </p:grpSpPr>
        <p:sp>
          <p:nvSpPr>
            <p:cNvPr id="2" name="object 2"/>
            <p:cNvSpPr/>
            <p:nvPr/>
          </p:nvSpPr>
          <p:spPr>
            <a:xfrm>
              <a:off x="332012" y="342901"/>
              <a:ext cx="962958" cy="313496"/>
            </a:xfrm>
            <a:prstGeom prst="rect">
              <a:avLst/>
            </a:prstGeom>
            <a:blipFill>
              <a:blip r:embed="rId2" cstate="print"/>
              <a:stretch>
                <a:fillRect/>
              </a:stretch>
            </a:blipFill>
          </p:spPr>
          <p:txBody>
            <a:bodyPr wrap="square" lIns="0" tIns="0" rIns="0" bIns="0" rtlCol="0"/>
            <a:lstStyle/>
            <a:p>
              <a:endParaRPr sz="1350"/>
            </a:p>
          </p:txBody>
        </p:sp>
        <p:sp>
          <p:nvSpPr>
            <p:cNvPr id="3" name="object 3"/>
            <p:cNvSpPr/>
            <p:nvPr/>
          </p:nvSpPr>
          <p:spPr>
            <a:xfrm>
              <a:off x="1374625" y="495309"/>
              <a:ext cx="109538" cy="158591"/>
            </a:xfrm>
            <a:custGeom>
              <a:avLst/>
              <a:gdLst/>
              <a:ahLst/>
              <a:cxnLst/>
              <a:rect l="l" t="t" r="r" b="b"/>
              <a:pathLst>
                <a:path w="146050" h="211455">
                  <a:moveTo>
                    <a:pt x="62564" y="0"/>
                  </a:moveTo>
                  <a:lnTo>
                    <a:pt x="8652" y="0"/>
                  </a:lnTo>
                  <a:lnTo>
                    <a:pt x="5833" y="1066"/>
                  </a:lnTo>
                  <a:lnTo>
                    <a:pt x="3399" y="3251"/>
                  </a:lnTo>
                  <a:lnTo>
                    <a:pt x="1159" y="5295"/>
                  </a:lnTo>
                  <a:lnTo>
                    <a:pt x="0" y="8712"/>
                  </a:lnTo>
                  <a:lnTo>
                    <a:pt x="68" y="202526"/>
                  </a:lnTo>
                  <a:lnTo>
                    <a:pt x="1159" y="205739"/>
                  </a:lnTo>
                  <a:lnTo>
                    <a:pt x="3496" y="207873"/>
                  </a:lnTo>
                  <a:lnTo>
                    <a:pt x="5833" y="209956"/>
                  </a:lnTo>
                  <a:lnTo>
                    <a:pt x="8652" y="211035"/>
                  </a:lnTo>
                  <a:lnTo>
                    <a:pt x="73562" y="211035"/>
                  </a:lnTo>
                  <a:lnTo>
                    <a:pt x="111814" y="202526"/>
                  </a:lnTo>
                  <a:lnTo>
                    <a:pt x="138545" y="178244"/>
                  </a:lnTo>
                  <a:lnTo>
                    <a:pt x="40047" y="178244"/>
                  </a:lnTo>
                  <a:lnTo>
                    <a:pt x="40047" y="118236"/>
                  </a:lnTo>
                  <a:lnTo>
                    <a:pt x="137818" y="118236"/>
                  </a:lnTo>
                  <a:lnTo>
                    <a:pt x="137443" y="117576"/>
                  </a:lnTo>
                  <a:lnTo>
                    <a:pt x="133887" y="113283"/>
                  </a:lnTo>
                  <a:lnTo>
                    <a:pt x="130344" y="108965"/>
                  </a:lnTo>
                  <a:lnTo>
                    <a:pt x="105579" y="97066"/>
                  </a:lnTo>
                  <a:lnTo>
                    <a:pt x="110024" y="95288"/>
                  </a:lnTo>
                  <a:lnTo>
                    <a:pt x="113961" y="93027"/>
                  </a:lnTo>
                  <a:lnTo>
                    <a:pt x="117466" y="90195"/>
                  </a:lnTo>
                  <a:lnTo>
                    <a:pt x="120908" y="87363"/>
                  </a:lnTo>
                  <a:lnTo>
                    <a:pt x="121304" y="86918"/>
                  </a:lnTo>
                  <a:lnTo>
                    <a:pt x="40047" y="86918"/>
                  </a:lnTo>
                  <a:lnTo>
                    <a:pt x="40047" y="32105"/>
                  </a:lnTo>
                  <a:lnTo>
                    <a:pt x="129892" y="32105"/>
                  </a:lnTo>
                  <a:lnTo>
                    <a:pt x="125772" y="23101"/>
                  </a:lnTo>
                  <a:lnTo>
                    <a:pt x="87081" y="1827"/>
                  </a:lnTo>
                  <a:lnTo>
                    <a:pt x="71443" y="202"/>
                  </a:lnTo>
                  <a:lnTo>
                    <a:pt x="62564" y="0"/>
                  </a:lnTo>
                  <a:close/>
                </a:path>
                <a:path w="146050" h="211455">
                  <a:moveTo>
                    <a:pt x="137818" y="118236"/>
                  </a:moveTo>
                  <a:lnTo>
                    <a:pt x="71720" y="118236"/>
                  </a:lnTo>
                  <a:lnTo>
                    <a:pt x="77791" y="118948"/>
                  </a:lnTo>
                  <a:lnTo>
                    <a:pt x="87100" y="121754"/>
                  </a:lnTo>
                  <a:lnTo>
                    <a:pt x="103077" y="144335"/>
                  </a:lnTo>
                  <a:lnTo>
                    <a:pt x="103077" y="153898"/>
                  </a:lnTo>
                  <a:lnTo>
                    <a:pt x="83912" y="176352"/>
                  </a:lnTo>
                  <a:lnTo>
                    <a:pt x="80039" y="177634"/>
                  </a:lnTo>
                  <a:lnTo>
                    <a:pt x="75226" y="178244"/>
                  </a:lnTo>
                  <a:lnTo>
                    <a:pt x="138545" y="178244"/>
                  </a:lnTo>
                  <a:lnTo>
                    <a:pt x="140554" y="174243"/>
                  </a:lnTo>
                  <a:lnTo>
                    <a:pt x="144504" y="162051"/>
                  </a:lnTo>
                  <a:lnTo>
                    <a:pt x="145482" y="155244"/>
                  </a:lnTo>
                  <a:lnTo>
                    <a:pt x="145375" y="139941"/>
                  </a:lnTo>
                  <a:lnTo>
                    <a:pt x="144428" y="134111"/>
                  </a:lnTo>
                  <a:lnTo>
                    <a:pt x="140288" y="122580"/>
                  </a:lnTo>
                  <a:lnTo>
                    <a:pt x="137818" y="118236"/>
                  </a:lnTo>
                  <a:close/>
                </a:path>
                <a:path w="146050" h="211455">
                  <a:moveTo>
                    <a:pt x="129892" y="32105"/>
                  </a:moveTo>
                  <a:lnTo>
                    <a:pt x="66996" y="32105"/>
                  </a:lnTo>
                  <a:lnTo>
                    <a:pt x="72076" y="32740"/>
                  </a:lnTo>
                  <a:lnTo>
                    <a:pt x="79620" y="35115"/>
                  </a:lnTo>
                  <a:lnTo>
                    <a:pt x="92650" y="54622"/>
                  </a:lnTo>
                  <a:lnTo>
                    <a:pt x="92650" y="62674"/>
                  </a:lnTo>
                  <a:lnTo>
                    <a:pt x="68749" y="86918"/>
                  </a:lnTo>
                  <a:lnTo>
                    <a:pt x="121304" y="86918"/>
                  </a:lnTo>
                  <a:lnTo>
                    <a:pt x="131614" y="68084"/>
                  </a:lnTo>
                  <a:lnTo>
                    <a:pt x="132884" y="63588"/>
                  </a:lnTo>
                  <a:lnTo>
                    <a:pt x="133505" y="58864"/>
                  </a:lnTo>
                  <a:lnTo>
                    <a:pt x="133433" y="44081"/>
                  </a:lnTo>
                  <a:lnTo>
                    <a:pt x="131944" y="36588"/>
                  </a:lnTo>
                  <a:lnTo>
                    <a:pt x="129892" y="32105"/>
                  </a:lnTo>
                  <a:close/>
                </a:path>
              </a:pathLst>
            </a:custGeom>
            <a:solidFill>
              <a:srgbClr val="F5821F"/>
            </a:solidFill>
          </p:spPr>
          <p:txBody>
            <a:bodyPr wrap="square" lIns="0" tIns="0" rIns="0" bIns="0" rtlCol="0"/>
            <a:lstStyle/>
            <a:p>
              <a:endParaRPr sz="1350"/>
            </a:p>
          </p:txBody>
        </p:sp>
        <p:sp>
          <p:nvSpPr>
            <p:cNvPr id="4" name="object 4"/>
            <p:cNvSpPr/>
            <p:nvPr/>
          </p:nvSpPr>
          <p:spPr>
            <a:xfrm>
              <a:off x="1508313" y="495309"/>
              <a:ext cx="111919" cy="159068"/>
            </a:xfrm>
            <a:custGeom>
              <a:avLst/>
              <a:gdLst/>
              <a:ahLst/>
              <a:cxnLst/>
              <a:rect l="l" t="t" r="r" b="b"/>
              <a:pathLst>
                <a:path w="149225" h="212090">
                  <a:moveTo>
                    <a:pt x="8686" y="0"/>
                  </a:moveTo>
                  <a:lnTo>
                    <a:pt x="5803" y="1066"/>
                  </a:lnTo>
                  <a:lnTo>
                    <a:pt x="3467" y="3162"/>
                  </a:lnTo>
                  <a:lnTo>
                    <a:pt x="1155" y="5295"/>
                  </a:lnTo>
                  <a:lnTo>
                    <a:pt x="0" y="8737"/>
                  </a:lnTo>
                  <a:lnTo>
                    <a:pt x="0" y="206248"/>
                  </a:lnTo>
                  <a:lnTo>
                    <a:pt x="309" y="207264"/>
                  </a:lnTo>
                  <a:lnTo>
                    <a:pt x="1511" y="208978"/>
                  </a:lnTo>
                  <a:lnTo>
                    <a:pt x="2654" y="209677"/>
                  </a:lnTo>
                  <a:lnTo>
                    <a:pt x="4178" y="210210"/>
                  </a:lnTo>
                  <a:lnTo>
                    <a:pt x="5714" y="210781"/>
                  </a:lnTo>
                  <a:lnTo>
                    <a:pt x="7823" y="211213"/>
                  </a:lnTo>
                  <a:lnTo>
                    <a:pt x="10490" y="211569"/>
                  </a:lnTo>
                  <a:lnTo>
                    <a:pt x="13131" y="211848"/>
                  </a:lnTo>
                  <a:lnTo>
                    <a:pt x="16370" y="212026"/>
                  </a:lnTo>
                  <a:lnTo>
                    <a:pt x="24396" y="212026"/>
                  </a:lnTo>
                  <a:lnTo>
                    <a:pt x="36487" y="210210"/>
                  </a:lnTo>
                  <a:lnTo>
                    <a:pt x="38023" y="209677"/>
                  </a:lnTo>
                  <a:lnTo>
                    <a:pt x="39154" y="208978"/>
                  </a:lnTo>
                  <a:lnTo>
                    <a:pt x="40474" y="207238"/>
                  </a:lnTo>
                  <a:lnTo>
                    <a:pt x="40843" y="206248"/>
                  </a:lnTo>
                  <a:lnTo>
                    <a:pt x="40843" y="124764"/>
                  </a:lnTo>
                  <a:lnTo>
                    <a:pt x="114403" y="124764"/>
                  </a:lnTo>
                  <a:lnTo>
                    <a:pt x="99669" y="112864"/>
                  </a:lnTo>
                  <a:lnTo>
                    <a:pt x="105879" y="110807"/>
                  </a:lnTo>
                  <a:lnTo>
                    <a:pt x="128677" y="92633"/>
                  </a:lnTo>
                  <a:lnTo>
                    <a:pt x="40843" y="92633"/>
                  </a:lnTo>
                  <a:lnTo>
                    <a:pt x="40843" y="32766"/>
                  </a:lnTo>
                  <a:lnTo>
                    <a:pt x="133992" y="32766"/>
                  </a:lnTo>
                  <a:lnTo>
                    <a:pt x="132676" y="29159"/>
                  </a:lnTo>
                  <a:lnTo>
                    <a:pt x="101828" y="4406"/>
                  </a:lnTo>
                  <a:lnTo>
                    <a:pt x="73723" y="114"/>
                  </a:lnTo>
                  <a:lnTo>
                    <a:pt x="8686" y="0"/>
                  </a:lnTo>
                  <a:close/>
                </a:path>
                <a:path w="149225" h="212090">
                  <a:moveTo>
                    <a:pt x="114403" y="124764"/>
                  </a:moveTo>
                  <a:lnTo>
                    <a:pt x="57924" y="124764"/>
                  </a:lnTo>
                  <a:lnTo>
                    <a:pt x="61747" y="125450"/>
                  </a:lnTo>
                  <a:lnTo>
                    <a:pt x="68389" y="128308"/>
                  </a:lnTo>
                  <a:lnTo>
                    <a:pt x="71285" y="130416"/>
                  </a:lnTo>
                  <a:lnTo>
                    <a:pt x="76326" y="135953"/>
                  </a:lnTo>
                  <a:lnTo>
                    <a:pt x="78663" y="139369"/>
                  </a:lnTo>
                  <a:lnTo>
                    <a:pt x="80708" y="143522"/>
                  </a:lnTo>
                  <a:lnTo>
                    <a:pt x="82791" y="147662"/>
                  </a:lnTo>
                  <a:lnTo>
                    <a:pt x="84899" y="152374"/>
                  </a:lnTo>
                  <a:lnTo>
                    <a:pt x="87071" y="157708"/>
                  </a:lnTo>
                  <a:lnTo>
                    <a:pt x="105105" y="204838"/>
                  </a:lnTo>
                  <a:lnTo>
                    <a:pt x="105577" y="206248"/>
                  </a:lnTo>
                  <a:lnTo>
                    <a:pt x="106044" y="207264"/>
                  </a:lnTo>
                  <a:lnTo>
                    <a:pt x="106641" y="208216"/>
                  </a:lnTo>
                  <a:lnTo>
                    <a:pt x="107289" y="209130"/>
                  </a:lnTo>
                  <a:lnTo>
                    <a:pt x="108330" y="209918"/>
                  </a:lnTo>
                  <a:lnTo>
                    <a:pt x="109854" y="210477"/>
                  </a:lnTo>
                  <a:lnTo>
                    <a:pt x="111340" y="211074"/>
                  </a:lnTo>
                  <a:lnTo>
                    <a:pt x="113385" y="211480"/>
                  </a:lnTo>
                  <a:lnTo>
                    <a:pt x="115976" y="211683"/>
                  </a:lnTo>
                  <a:lnTo>
                    <a:pt x="118567" y="211924"/>
                  </a:lnTo>
                  <a:lnTo>
                    <a:pt x="135648" y="211924"/>
                  </a:lnTo>
                  <a:lnTo>
                    <a:pt x="138645" y="211683"/>
                  </a:lnTo>
                  <a:lnTo>
                    <a:pt x="141655" y="211480"/>
                  </a:lnTo>
                  <a:lnTo>
                    <a:pt x="143989" y="211074"/>
                  </a:lnTo>
                  <a:lnTo>
                    <a:pt x="147027" y="210019"/>
                  </a:lnTo>
                  <a:lnTo>
                    <a:pt x="147980" y="209296"/>
                  </a:lnTo>
                  <a:lnTo>
                    <a:pt x="148399" y="208495"/>
                  </a:lnTo>
                  <a:lnTo>
                    <a:pt x="148831" y="207733"/>
                  </a:lnTo>
                  <a:lnTo>
                    <a:pt x="148929" y="207238"/>
                  </a:lnTo>
                  <a:lnTo>
                    <a:pt x="149034" y="204393"/>
                  </a:lnTo>
                  <a:lnTo>
                    <a:pt x="148780" y="202920"/>
                  </a:lnTo>
                  <a:lnTo>
                    <a:pt x="148234" y="201028"/>
                  </a:lnTo>
                  <a:lnTo>
                    <a:pt x="147739" y="199136"/>
                  </a:lnTo>
                  <a:lnTo>
                    <a:pt x="146723" y="196100"/>
                  </a:lnTo>
                  <a:lnTo>
                    <a:pt x="145173" y="191973"/>
                  </a:lnTo>
                  <a:lnTo>
                    <a:pt x="128219" y="150368"/>
                  </a:lnTo>
                  <a:lnTo>
                    <a:pt x="126276" y="145389"/>
                  </a:lnTo>
                  <a:lnTo>
                    <a:pt x="124244" y="140893"/>
                  </a:lnTo>
                  <a:lnTo>
                    <a:pt x="122186" y="136918"/>
                  </a:lnTo>
                  <a:lnTo>
                    <a:pt x="120078" y="132943"/>
                  </a:lnTo>
                  <a:lnTo>
                    <a:pt x="117906" y="129413"/>
                  </a:lnTo>
                  <a:lnTo>
                    <a:pt x="114403" y="124764"/>
                  </a:lnTo>
                  <a:close/>
                </a:path>
                <a:path w="149225" h="212090">
                  <a:moveTo>
                    <a:pt x="133992" y="32766"/>
                  </a:moveTo>
                  <a:lnTo>
                    <a:pt x="63804" y="32766"/>
                  </a:lnTo>
                  <a:lnTo>
                    <a:pt x="67449" y="32943"/>
                  </a:lnTo>
                  <a:lnTo>
                    <a:pt x="72732" y="33578"/>
                  </a:lnTo>
                  <a:lnTo>
                    <a:pt x="96418" y="55308"/>
                  </a:lnTo>
                  <a:lnTo>
                    <a:pt x="96418" y="66865"/>
                  </a:lnTo>
                  <a:lnTo>
                    <a:pt x="67436" y="92633"/>
                  </a:lnTo>
                  <a:lnTo>
                    <a:pt x="128677" y="92633"/>
                  </a:lnTo>
                  <a:lnTo>
                    <a:pt x="138645" y="64973"/>
                  </a:lnTo>
                  <a:lnTo>
                    <a:pt x="138637" y="49479"/>
                  </a:lnTo>
                  <a:lnTo>
                    <a:pt x="137452" y="42087"/>
                  </a:lnTo>
                  <a:lnTo>
                    <a:pt x="135039" y="35636"/>
                  </a:lnTo>
                  <a:lnTo>
                    <a:pt x="133992" y="32766"/>
                  </a:lnTo>
                  <a:close/>
                </a:path>
              </a:pathLst>
            </a:custGeom>
            <a:solidFill>
              <a:srgbClr val="F5821F"/>
            </a:solidFill>
          </p:spPr>
          <p:txBody>
            <a:bodyPr wrap="square" lIns="0" tIns="0" rIns="0" bIns="0" rtlCol="0"/>
            <a:lstStyle/>
            <a:p>
              <a:endParaRPr sz="1350"/>
            </a:p>
          </p:txBody>
        </p:sp>
        <p:sp>
          <p:nvSpPr>
            <p:cNvPr id="5" name="object 5"/>
            <p:cNvSpPr/>
            <p:nvPr/>
          </p:nvSpPr>
          <p:spPr>
            <a:xfrm>
              <a:off x="1629030" y="494614"/>
              <a:ext cx="139065" cy="160020"/>
            </a:xfrm>
            <a:custGeom>
              <a:avLst/>
              <a:gdLst/>
              <a:ahLst/>
              <a:cxnLst/>
              <a:rect l="l" t="t" r="r" b="b"/>
              <a:pathLst>
                <a:path w="185419" h="213359">
                  <a:moveTo>
                    <a:pt x="101830" y="0"/>
                  </a:moveTo>
                  <a:lnTo>
                    <a:pt x="81320" y="0"/>
                  </a:lnTo>
                  <a:lnTo>
                    <a:pt x="78132" y="190"/>
                  </a:lnTo>
                  <a:lnTo>
                    <a:pt x="74932" y="342"/>
                  </a:lnTo>
                  <a:lnTo>
                    <a:pt x="72417" y="723"/>
                  </a:lnTo>
                  <a:lnTo>
                    <a:pt x="68785" y="1930"/>
                  </a:lnTo>
                  <a:lnTo>
                    <a:pt x="67477" y="2794"/>
                  </a:lnTo>
                  <a:lnTo>
                    <a:pt x="66606" y="4013"/>
                  </a:lnTo>
                  <a:lnTo>
                    <a:pt x="65800" y="5067"/>
                  </a:lnTo>
                  <a:lnTo>
                    <a:pt x="1272" y="199478"/>
                  </a:lnTo>
                  <a:lnTo>
                    <a:pt x="0" y="207543"/>
                  </a:lnTo>
                  <a:lnTo>
                    <a:pt x="243" y="208826"/>
                  </a:lnTo>
                  <a:lnTo>
                    <a:pt x="13311" y="212940"/>
                  </a:lnTo>
                  <a:lnTo>
                    <a:pt x="26100" y="212852"/>
                  </a:lnTo>
                  <a:lnTo>
                    <a:pt x="28831" y="212598"/>
                  </a:lnTo>
                  <a:lnTo>
                    <a:pt x="31587" y="212407"/>
                  </a:lnTo>
                  <a:lnTo>
                    <a:pt x="33707" y="211988"/>
                  </a:lnTo>
                  <a:lnTo>
                    <a:pt x="35181" y="211391"/>
                  </a:lnTo>
                  <a:lnTo>
                    <a:pt x="36705" y="210832"/>
                  </a:lnTo>
                  <a:lnTo>
                    <a:pt x="37784" y="209981"/>
                  </a:lnTo>
                  <a:lnTo>
                    <a:pt x="39130" y="207924"/>
                  </a:lnTo>
                  <a:lnTo>
                    <a:pt x="39689" y="206641"/>
                  </a:lnTo>
                  <a:lnTo>
                    <a:pt x="40186" y="204800"/>
                  </a:lnTo>
                  <a:lnTo>
                    <a:pt x="52821" y="163868"/>
                  </a:lnTo>
                  <a:lnTo>
                    <a:pt x="171953" y="163868"/>
                  </a:lnTo>
                  <a:lnTo>
                    <a:pt x="161009" y="130898"/>
                  </a:lnTo>
                  <a:lnTo>
                    <a:pt x="61838" y="130898"/>
                  </a:lnTo>
                  <a:lnTo>
                    <a:pt x="90248" y="41198"/>
                  </a:lnTo>
                  <a:lnTo>
                    <a:pt x="131233" y="41198"/>
                  </a:lnTo>
                  <a:lnTo>
                    <a:pt x="120512" y="8902"/>
                  </a:lnTo>
                  <a:lnTo>
                    <a:pt x="119902" y="6832"/>
                  </a:lnTo>
                  <a:lnTo>
                    <a:pt x="109095" y="342"/>
                  </a:lnTo>
                  <a:lnTo>
                    <a:pt x="101830" y="0"/>
                  </a:lnTo>
                  <a:close/>
                </a:path>
                <a:path w="185419" h="213359">
                  <a:moveTo>
                    <a:pt x="171953" y="163868"/>
                  </a:moveTo>
                  <a:lnTo>
                    <a:pt x="128284" y="163868"/>
                  </a:lnTo>
                  <a:lnTo>
                    <a:pt x="141882" y="206641"/>
                  </a:lnTo>
                  <a:lnTo>
                    <a:pt x="142191" y="207670"/>
                  </a:lnTo>
                  <a:lnTo>
                    <a:pt x="170766" y="212940"/>
                  </a:lnTo>
                  <a:lnTo>
                    <a:pt x="174741" y="212801"/>
                  </a:lnTo>
                  <a:lnTo>
                    <a:pt x="180558" y="212255"/>
                  </a:lnTo>
                  <a:lnTo>
                    <a:pt x="182564" y="211543"/>
                  </a:lnTo>
                  <a:lnTo>
                    <a:pt x="184863" y="209283"/>
                  </a:lnTo>
                  <a:lnTo>
                    <a:pt x="185180" y="207924"/>
                  </a:lnTo>
                  <a:lnTo>
                    <a:pt x="185077" y="206273"/>
                  </a:lnTo>
                  <a:lnTo>
                    <a:pt x="184867" y="204800"/>
                  </a:lnTo>
                  <a:lnTo>
                    <a:pt x="184647" y="203009"/>
                  </a:lnTo>
                  <a:lnTo>
                    <a:pt x="183872" y="199910"/>
                  </a:lnTo>
                  <a:lnTo>
                    <a:pt x="182615" y="195986"/>
                  </a:lnTo>
                  <a:lnTo>
                    <a:pt x="171953" y="163868"/>
                  </a:lnTo>
                  <a:close/>
                </a:path>
                <a:path w="185419" h="213359">
                  <a:moveTo>
                    <a:pt x="131233" y="41198"/>
                  </a:moveTo>
                  <a:lnTo>
                    <a:pt x="90400" y="41198"/>
                  </a:lnTo>
                  <a:lnTo>
                    <a:pt x="118836" y="130898"/>
                  </a:lnTo>
                  <a:lnTo>
                    <a:pt x="161009" y="130898"/>
                  </a:lnTo>
                  <a:lnTo>
                    <a:pt x="131233" y="41198"/>
                  </a:lnTo>
                  <a:close/>
                </a:path>
              </a:pathLst>
            </a:custGeom>
            <a:solidFill>
              <a:srgbClr val="F5821F"/>
            </a:solidFill>
          </p:spPr>
          <p:txBody>
            <a:bodyPr wrap="square" lIns="0" tIns="0" rIns="0" bIns="0" rtlCol="0"/>
            <a:lstStyle/>
            <a:p>
              <a:endParaRPr sz="1350"/>
            </a:p>
          </p:txBody>
        </p:sp>
        <p:sp>
          <p:nvSpPr>
            <p:cNvPr id="6" name="object 6"/>
            <p:cNvSpPr/>
            <p:nvPr/>
          </p:nvSpPr>
          <p:spPr>
            <a:xfrm>
              <a:off x="1787071" y="494557"/>
              <a:ext cx="30956" cy="160020"/>
            </a:xfrm>
            <a:custGeom>
              <a:avLst/>
              <a:gdLst/>
              <a:ahLst/>
              <a:cxnLst/>
              <a:rect l="l" t="t" r="r" b="b"/>
              <a:pathLst>
                <a:path w="41275" h="213359">
                  <a:moveTo>
                    <a:pt x="24510" y="0"/>
                  </a:moveTo>
                  <a:lnTo>
                    <a:pt x="16522" y="0"/>
                  </a:lnTo>
                  <a:lnTo>
                    <a:pt x="13258" y="165"/>
                  </a:lnTo>
                  <a:lnTo>
                    <a:pt x="0" y="5765"/>
                  </a:lnTo>
                  <a:lnTo>
                    <a:pt x="0" y="207251"/>
                  </a:lnTo>
                  <a:lnTo>
                    <a:pt x="330" y="208229"/>
                  </a:lnTo>
                  <a:lnTo>
                    <a:pt x="1676" y="209981"/>
                  </a:lnTo>
                  <a:lnTo>
                    <a:pt x="2768" y="210667"/>
                  </a:lnTo>
                  <a:lnTo>
                    <a:pt x="4330" y="211201"/>
                  </a:lnTo>
                  <a:lnTo>
                    <a:pt x="5880" y="211772"/>
                  </a:lnTo>
                  <a:lnTo>
                    <a:pt x="7988" y="212217"/>
                  </a:lnTo>
                  <a:lnTo>
                    <a:pt x="10617" y="212559"/>
                  </a:lnTo>
                  <a:lnTo>
                    <a:pt x="13246" y="212852"/>
                  </a:lnTo>
                  <a:lnTo>
                    <a:pt x="16522" y="213017"/>
                  </a:lnTo>
                  <a:lnTo>
                    <a:pt x="24510" y="213017"/>
                  </a:lnTo>
                  <a:lnTo>
                    <a:pt x="36626" y="211201"/>
                  </a:lnTo>
                  <a:lnTo>
                    <a:pt x="38188" y="210667"/>
                  </a:lnTo>
                  <a:lnTo>
                    <a:pt x="39319" y="209981"/>
                  </a:lnTo>
                  <a:lnTo>
                    <a:pt x="40627" y="208229"/>
                  </a:lnTo>
                  <a:lnTo>
                    <a:pt x="40970" y="207251"/>
                  </a:lnTo>
                  <a:lnTo>
                    <a:pt x="40970" y="5765"/>
                  </a:lnTo>
                  <a:lnTo>
                    <a:pt x="27838" y="165"/>
                  </a:lnTo>
                  <a:lnTo>
                    <a:pt x="24510" y="0"/>
                  </a:lnTo>
                  <a:close/>
                </a:path>
              </a:pathLst>
            </a:custGeom>
            <a:solidFill>
              <a:srgbClr val="F5821F"/>
            </a:solidFill>
          </p:spPr>
          <p:txBody>
            <a:bodyPr wrap="square" lIns="0" tIns="0" rIns="0" bIns="0" rtlCol="0"/>
            <a:lstStyle/>
            <a:p>
              <a:endParaRPr sz="1350"/>
            </a:p>
          </p:txBody>
        </p:sp>
        <p:sp>
          <p:nvSpPr>
            <p:cNvPr id="7" name="object 7"/>
            <p:cNvSpPr/>
            <p:nvPr/>
          </p:nvSpPr>
          <p:spPr>
            <a:xfrm>
              <a:off x="1850650" y="494814"/>
              <a:ext cx="124301" cy="159544"/>
            </a:xfrm>
            <a:custGeom>
              <a:avLst/>
              <a:gdLst/>
              <a:ahLst/>
              <a:cxnLst/>
              <a:rect l="l" t="t" r="r" b="b"/>
              <a:pathLst>
                <a:path w="165735" h="212725">
                  <a:moveTo>
                    <a:pt x="40563" y="660"/>
                  </a:moveTo>
                  <a:lnTo>
                    <a:pt x="10617" y="660"/>
                  </a:lnTo>
                  <a:lnTo>
                    <a:pt x="7112" y="1930"/>
                  </a:lnTo>
                  <a:lnTo>
                    <a:pt x="4292" y="4483"/>
                  </a:lnTo>
                  <a:lnTo>
                    <a:pt x="1409" y="7048"/>
                  </a:lnTo>
                  <a:lnTo>
                    <a:pt x="0" y="10883"/>
                  </a:lnTo>
                  <a:lnTo>
                    <a:pt x="50" y="206971"/>
                  </a:lnTo>
                  <a:lnTo>
                    <a:pt x="215" y="207721"/>
                  </a:lnTo>
                  <a:lnTo>
                    <a:pt x="1295" y="209473"/>
                  </a:lnTo>
                  <a:lnTo>
                    <a:pt x="2209" y="210210"/>
                  </a:lnTo>
                  <a:lnTo>
                    <a:pt x="3594" y="210794"/>
                  </a:lnTo>
                  <a:lnTo>
                    <a:pt x="4914" y="211404"/>
                  </a:lnTo>
                  <a:lnTo>
                    <a:pt x="6769" y="211874"/>
                  </a:lnTo>
                  <a:lnTo>
                    <a:pt x="9182" y="212216"/>
                  </a:lnTo>
                  <a:lnTo>
                    <a:pt x="11531" y="212509"/>
                  </a:lnTo>
                  <a:lnTo>
                    <a:pt x="14541" y="212686"/>
                  </a:lnTo>
                  <a:lnTo>
                    <a:pt x="21882" y="212686"/>
                  </a:lnTo>
                  <a:lnTo>
                    <a:pt x="32981" y="210794"/>
                  </a:lnTo>
                  <a:lnTo>
                    <a:pt x="34404" y="210210"/>
                  </a:lnTo>
                  <a:lnTo>
                    <a:pt x="35369" y="209473"/>
                  </a:lnTo>
                  <a:lnTo>
                    <a:pt x="35953" y="208610"/>
                  </a:lnTo>
                  <a:lnTo>
                    <a:pt x="36487" y="207721"/>
                  </a:lnTo>
                  <a:lnTo>
                    <a:pt x="36730" y="206971"/>
                  </a:lnTo>
                  <a:lnTo>
                    <a:pt x="36728" y="78968"/>
                  </a:lnTo>
                  <a:lnTo>
                    <a:pt x="36271" y="63423"/>
                  </a:lnTo>
                  <a:lnTo>
                    <a:pt x="35966" y="55625"/>
                  </a:lnTo>
                  <a:lnTo>
                    <a:pt x="35547" y="47790"/>
                  </a:lnTo>
                  <a:lnTo>
                    <a:pt x="78231" y="47790"/>
                  </a:lnTo>
                  <a:lnTo>
                    <a:pt x="65493" y="22682"/>
                  </a:lnTo>
                  <a:lnTo>
                    <a:pt x="63563" y="18427"/>
                  </a:lnTo>
                  <a:lnTo>
                    <a:pt x="61645" y="14884"/>
                  </a:lnTo>
                  <a:lnTo>
                    <a:pt x="46596" y="1727"/>
                  </a:lnTo>
                  <a:lnTo>
                    <a:pt x="43903" y="1003"/>
                  </a:lnTo>
                  <a:lnTo>
                    <a:pt x="40563" y="660"/>
                  </a:lnTo>
                  <a:close/>
                </a:path>
                <a:path w="165735" h="212725">
                  <a:moveTo>
                    <a:pt x="78231" y="47790"/>
                  </a:moveTo>
                  <a:lnTo>
                    <a:pt x="35852" y="47790"/>
                  </a:lnTo>
                  <a:lnTo>
                    <a:pt x="38239" y="54216"/>
                  </a:lnTo>
                  <a:lnTo>
                    <a:pt x="40919" y="60807"/>
                  </a:lnTo>
                  <a:lnTo>
                    <a:pt x="43942" y="67602"/>
                  </a:lnTo>
                  <a:lnTo>
                    <a:pt x="46926" y="74409"/>
                  </a:lnTo>
                  <a:lnTo>
                    <a:pt x="49872" y="80721"/>
                  </a:lnTo>
                  <a:lnTo>
                    <a:pt x="52793" y="86613"/>
                  </a:lnTo>
                  <a:lnTo>
                    <a:pt x="102781" y="185292"/>
                  </a:lnTo>
                  <a:lnTo>
                    <a:pt x="105359" y="190753"/>
                  </a:lnTo>
                  <a:lnTo>
                    <a:pt x="123507" y="210870"/>
                  </a:lnTo>
                  <a:lnTo>
                    <a:pt x="126123" y="211658"/>
                  </a:lnTo>
                  <a:lnTo>
                    <a:pt x="129298" y="212026"/>
                  </a:lnTo>
                  <a:lnTo>
                    <a:pt x="152222" y="212026"/>
                  </a:lnTo>
                  <a:lnTo>
                    <a:pt x="165646" y="199212"/>
                  </a:lnTo>
                  <a:lnTo>
                    <a:pt x="165646" y="153479"/>
                  </a:lnTo>
                  <a:lnTo>
                    <a:pt x="129667" y="153479"/>
                  </a:lnTo>
                  <a:lnTo>
                    <a:pt x="127749" y="149136"/>
                  </a:lnTo>
                  <a:lnTo>
                    <a:pt x="125844" y="144741"/>
                  </a:lnTo>
                  <a:lnTo>
                    <a:pt x="119888" y="131673"/>
                  </a:lnTo>
                  <a:lnTo>
                    <a:pt x="117868" y="127139"/>
                  </a:lnTo>
                  <a:lnTo>
                    <a:pt x="115785" y="122631"/>
                  </a:lnTo>
                  <a:lnTo>
                    <a:pt x="113626" y="118109"/>
                  </a:lnTo>
                  <a:lnTo>
                    <a:pt x="111417" y="113601"/>
                  </a:lnTo>
                  <a:lnTo>
                    <a:pt x="109143" y="109080"/>
                  </a:lnTo>
                  <a:lnTo>
                    <a:pt x="106934" y="104495"/>
                  </a:lnTo>
                  <a:lnTo>
                    <a:pt x="104635" y="99834"/>
                  </a:lnTo>
                  <a:lnTo>
                    <a:pt x="78231" y="47790"/>
                  </a:lnTo>
                  <a:close/>
                </a:path>
                <a:path w="165735" h="212725">
                  <a:moveTo>
                    <a:pt x="151320" y="0"/>
                  </a:moveTo>
                  <a:lnTo>
                    <a:pt x="144068" y="0"/>
                  </a:lnTo>
                  <a:lnTo>
                    <a:pt x="141008" y="139"/>
                  </a:lnTo>
                  <a:lnTo>
                    <a:pt x="128854" y="5930"/>
                  </a:lnTo>
                  <a:lnTo>
                    <a:pt x="128933" y="122631"/>
                  </a:lnTo>
                  <a:lnTo>
                    <a:pt x="129132" y="131673"/>
                  </a:lnTo>
                  <a:lnTo>
                    <a:pt x="129247" y="137921"/>
                  </a:lnTo>
                  <a:lnTo>
                    <a:pt x="129781" y="153479"/>
                  </a:lnTo>
                  <a:lnTo>
                    <a:pt x="165646" y="153479"/>
                  </a:lnTo>
                  <a:lnTo>
                    <a:pt x="165646" y="5930"/>
                  </a:lnTo>
                  <a:lnTo>
                    <a:pt x="165404" y="4952"/>
                  </a:lnTo>
                  <a:lnTo>
                    <a:pt x="154279" y="139"/>
                  </a:lnTo>
                  <a:lnTo>
                    <a:pt x="151320" y="0"/>
                  </a:lnTo>
                  <a:close/>
                </a:path>
              </a:pathLst>
            </a:custGeom>
            <a:solidFill>
              <a:srgbClr val="F5821F"/>
            </a:solidFill>
          </p:spPr>
          <p:txBody>
            <a:bodyPr wrap="square" lIns="0" tIns="0" rIns="0" bIns="0" rtlCol="0"/>
            <a:lstStyle/>
            <a:p>
              <a:endParaRPr sz="1350"/>
            </a:p>
          </p:txBody>
        </p:sp>
        <p:sp>
          <p:nvSpPr>
            <p:cNvPr id="8" name="object 8"/>
            <p:cNvSpPr/>
            <p:nvPr/>
          </p:nvSpPr>
          <p:spPr>
            <a:xfrm>
              <a:off x="1003249" y="713118"/>
              <a:ext cx="46673" cy="66199"/>
            </a:xfrm>
            <a:custGeom>
              <a:avLst/>
              <a:gdLst/>
              <a:ahLst/>
              <a:cxnLst/>
              <a:rect l="l" t="t" r="r" b="b"/>
              <a:pathLst>
                <a:path w="62230" h="88265">
                  <a:moveTo>
                    <a:pt x="62166" y="0"/>
                  </a:moveTo>
                  <a:lnTo>
                    <a:pt x="15849" y="0"/>
                  </a:lnTo>
                  <a:lnTo>
                    <a:pt x="0" y="87680"/>
                  </a:lnTo>
                  <a:lnTo>
                    <a:pt x="48171" y="87680"/>
                  </a:lnTo>
                  <a:lnTo>
                    <a:pt x="50520" y="74815"/>
                  </a:lnTo>
                  <a:lnTo>
                    <a:pt x="16840" y="74815"/>
                  </a:lnTo>
                  <a:lnTo>
                    <a:pt x="21551" y="48653"/>
                  </a:lnTo>
                  <a:lnTo>
                    <a:pt x="51511" y="48653"/>
                  </a:lnTo>
                  <a:lnTo>
                    <a:pt x="53873" y="35902"/>
                  </a:lnTo>
                  <a:lnTo>
                    <a:pt x="23774" y="35902"/>
                  </a:lnTo>
                  <a:lnTo>
                    <a:pt x="27990" y="12877"/>
                  </a:lnTo>
                  <a:lnTo>
                    <a:pt x="59804" y="12877"/>
                  </a:lnTo>
                  <a:lnTo>
                    <a:pt x="62166" y="0"/>
                  </a:lnTo>
                  <a:close/>
                </a:path>
              </a:pathLst>
            </a:custGeom>
            <a:solidFill>
              <a:srgbClr val="4F4B69"/>
            </a:solidFill>
          </p:spPr>
          <p:txBody>
            <a:bodyPr wrap="square" lIns="0" tIns="0" rIns="0" bIns="0" rtlCol="0"/>
            <a:lstStyle/>
            <a:p>
              <a:endParaRPr sz="1350"/>
            </a:p>
          </p:txBody>
        </p:sp>
        <p:sp>
          <p:nvSpPr>
            <p:cNvPr id="9" name="object 9"/>
            <p:cNvSpPr/>
            <p:nvPr/>
          </p:nvSpPr>
          <p:spPr>
            <a:xfrm>
              <a:off x="1067524" y="730291"/>
              <a:ext cx="70009" cy="48577"/>
            </a:xfrm>
            <a:custGeom>
              <a:avLst/>
              <a:gdLst/>
              <a:ahLst/>
              <a:cxnLst/>
              <a:rect l="l" t="t" r="r" b="b"/>
              <a:pathLst>
                <a:path w="93344" h="64769">
                  <a:moveTo>
                    <a:pt x="23152" y="1435"/>
                  </a:moveTo>
                  <a:lnTo>
                    <a:pt x="10642" y="1435"/>
                  </a:lnTo>
                  <a:lnTo>
                    <a:pt x="9906" y="6896"/>
                  </a:lnTo>
                  <a:lnTo>
                    <a:pt x="9042" y="13538"/>
                  </a:lnTo>
                  <a:lnTo>
                    <a:pt x="7670" y="21069"/>
                  </a:lnTo>
                  <a:lnTo>
                    <a:pt x="0" y="64782"/>
                  </a:lnTo>
                  <a:lnTo>
                    <a:pt x="13995" y="64782"/>
                  </a:lnTo>
                  <a:lnTo>
                    <a:pt x="19189" y="34861"/>
                  </a:lnTo>
                  <a:lnTo>
                    <a:pt x="21786" y="25912"/>
                  </a:lnTo>
                  <a:lnTo>
                    <a:pt x="25822" y="18780"/>
                  </a:lnTo>
                  <a:lnTo>
                    <a:pt x="30691" y="14062"/>
                  </a:lnTo>
                  <a:lnTo>
                    <a:pt x="35408" y="12484"/>
                  </a:lnTo>
                  <a:lnTo>
                    <a:pt x="21793" y="12484"/>
                  </a:lnTo>
                  <a:lnTo>
                    <a:pt x="23152" y="1435"/>
                  </a:lnTo>
                  <a:close/>
                </a:path>
                <a:path w="93344" h="64769">
                  <a:moveTo>
                    <a:pt x="57165" y="12357"/>
                  </a:moveTo>
                  <a:lnTo>
                    <a:pt x="41732" y="12357"/>
                  </a:lnTo>
                  <a:lnTo>
                    <a:pt x="43091" y="16776"/>
                  </a:lnTo>
                  <a:lnTo>
                    <a:pt x="43015" y="24320"/>
                  </a:lnTo>
                  <a:lnTo>
                    <a:pt x="42354" y="28867"/>
                  </a:lnTo>
                  <a:lnTo>
                    <a:pt x="35788" y="64782"/>
                  </a:lnTo>
                  <a:lnTo>
                    <a:pt x="49784" y="64782"/>
                  </a:lnTo>
                  <a:lnTo>
                    <a:pt x="57711" y="25365"/>
                  </a:lnTo>
                  <a:lnTo>
                    <a:pt x="69381" y="13004"/>
                  </a:lnTo>
                  <a:lnTo>
                    <a:pt x="57213" y="13004"/>
                  </a:lnTo>
                  <a:lnTo>
                    <a:pt x="57165" y="12357"/>
                  </a:lnTo>
                  <a:close/>
                </a:path>
                <a:path w="93344" h="64769">
                  <a:moveTo>
                    <a:pt x="93256" y="12357"/>
                  </a:moveTo>
                  <a:lnTo>
                    <a:pt x="76657" y="12357"/>
                  </a:lnTo>
                  <a:lnTo>
                    <a:pt x="78765" y="16001"/>
                  </a:lnTo>
                  <a:lnTo>
                    <a:pt x="78716" y="24320"/>
                  </a:lnTo>
                  <a:lnTo>
                    <a:pt x="78384" y="26923"/>
                  </a:lnTo>
                  <a:lnTo>
                    <a:pt x="77889" y="29400"/>
                  </a:lnTo>
                  <a:lnTo>
                    <a:pt x="71704" y="64782"/>
                  </a:lnTo>
                  <a:lnTo>
                    <a:pt x="85699" y="64782"/>
                  </a:lnTo>
                  <a:lnTo>
                    <a:pt x="92252" y="27698"/>
                  </a:lnTo>
                  <a:lnTo>
                    <a:pt x="92748" y="24320"/>
                  </a:lnTo>
                  <a:lnTo>
                    <a:pt x="93256" y="19646"/>
                  </a:lnTo>
                  <a:lnTo>
                    <a:pt x="93256" y="12357"/>
                  </a:lnTo>
                  <a:close/>
                </a:path>
                <a:path w="93344" h="64769">
                  <a:moveTo>
                    <a:pt x="86817" y="0"/>
                  </a:moveTo>
                  <a:lnTo>
                    <a:pt x="70218" y="126"/>
                  </a:lnTo>
                  <a:lnTo>
                    <a:pt x="62661" y="4419"/>
                  </a:lnTo>
                  <a:lnTo>
                    <a:pt x="57213" y="13004"/>
                  </a:lnTo>
                  <a:lnTo>
                    <a:pt x="69381" y="13004"/>
                  </a:lnTo>
                  <a:lnTo>
                    <a:pt x="71462" y="12357"/>
                  </a:lnTo>
                  <a:lnTo>
                    <a:pt x="93256" y="12357"/>
                  </a:lnTo>
                  <a:lnTo>
                    <a:pt x="93256" y="5587"/>
                  </a:lnTo>
                  <a:lnTo>
                    <a:pt x="86817" y="0"/>
                  </a:lnTo>
                  <a:close/>
                </a:path>
                <a:path w="93344" h="64769">
                  <a:moveTo>
                    <a:pt x="52514" y="0"/>
                  </a:moveTo>
                  <a:lnTo>
                    <a:pt x="35166" y="0"/>
                  </a:lnTo>
                  <a:lnTo>
                    <a:pt x="27622" y="4025"/>
                  </a:lnTo>
                  <a:lnTo>
                    <a:pt x="22047" y="12484"/>
                  </a:lnTo>
                  <a:lnTo>
                    <a:pt x="35408" y="12484"/>
                  </a:lnTo>
                  <a:lnTo>
                    <a:pt x="35788" y="12357"/>
                  </a:lnTo>
                  <a:lnTo>
                    <a:pt x="57165" y="12357"/>
                  </a:lnTo>
                  <a:lnTo>
                    <a:pt x="56718" y="6362"/>
                  </a:lnTo>
                  <a:lnTo>
                    <a:pt x="52514" y="0"/>
                  </a:lnTo>
                  <a:close/>
                </a:path>
              </a:pathLst>
            </a:custGeom>
            <a:solidFill>
              <a:srgbClr val="4F4B69"/>
            </a:solidFill>
          </p:spPr>
          <p:txBody>
            <a:bodyPr wrap="square" lIns="0" tIns="0" rIns="0" bIns="0" rtlCol="0"/>
            <a:lstStyle/>
            <a:p>
              <a:endParaRPr sz="1350"/>
            </a:p>
          </p:txBody>
        </p:sp>
        <p:sp>
          <p:nvSpPr>
            <p:cNvPr id="10" name="object 10"/>
            <p:cNvSpPr/>
            <p:nvPr/>
          </p:nvSpPr>
          <p:spPr>
            <a:xfrm>
              <a:off x="1158564" y="730291"/>
              <a:ext cx="50006" cy="68104"/>
            </a:xfrm>
            <a:custGeom>
              <a:avLst/>
              <a:gdLst/>
              <a:ahLst/>
              <a:cxnLst/>
              <a:rect l="l" t="t" r="r" b="b"/>
              <a:pathLst>
                <a:path w="66675" h="90805">
                  <a:moveTo>
                    <a:pt x="28346" y="1168"/>
                  </a:moveTo>
                  <a:lnTo>
                    <a:pt x="15354" y="1168"/>
                  </a:lnTo>
                  <a:lnTo>
                    <a:pt x="13131" y="17437"/>
                  </a:lnTo>
                  <a:lnTo>
                    <a:pt x="11887" y="24968"/>
                  </a:lnTo>
                  <a:lnTo>
                    <a:pt x="0" y="90538"/>
                  </a:lnTo>
                  <a:lnTo>
                    <a:pt x="14363" y="90538"/>
                  </a:lnTo>
                  <a:lnTo>
                    <a:pt x="19316" y="63487"/>
                  </a:lnTo>
                  <a:lnTo>
                    <a:pt x="42423" y="63487"/>
                  </a:lnTo>
                  <a:lnTo>
                    <a:pt x="45721" y="62657"/>
                  </a:lnTo>
                  <a:lnTo>
                    <a:pt x="55224" y="54508"/>
                  </a:lnTo>
                  <a:lnTo>
                    <a:pt x="27114" y="54508"/>
                  </a:lnTo>
                  <a:lnTo>
                    <a:pt x="23888" y="53340"/>
                  </a:lnTo>
                  <a:lnTo>
                    <a:pt x="36472" y="13930"/>
                  </a:lnTo>
                  <a:lnTo>
                    <a:pt x="41973" y="12357"/>
                  </a:lnTo>
                  <a:lnTo>
                    <a:pt x="64465" y="12357"/>
                  </a:lnTo>
                  <a:lnTo>
                    <a:pt x="64216" y="11823"/>
                  </a:lnTo>
                  <a:lnTo>
                    <a:pt x="27000" y="11823"/>
                  </a:lnTo>
                  <a:lnTo>
                    <a:pt x="28346" y="1168"/>
                  </a:lnTo>
                  <a:close/>
                </a:path>
                <a:path w="66675" h="90805">
                  <a:moveTo>
                    <a:pt x="42423" y="63487"/>
                  </a:moveTo>
                  <a:lnTo>
                    <a:pt x="19570" y="63487"/>
                  </a:lnTo>
                  <a:lnTo>
                    <a:pt x="21666" y="64782"/>
                  </a:lnTo>
                  <a:lnTo>
                    <a:pt x="25996" y="66217"/>
                  </a:lnTo>
                  <a:lnTo>
                    <a:pt x="31572" y="66217"/>
                  </a:lnTo>
                  <a:lnTo>
                    <a:pt x="42423" y="63487"/>
                  </a:lnTo>
                  <a:close/>
                </a:path>
                <a:path w="66675" h="90805">
                  <a:moveTo>
                    <a:pt x="64465" y="12357"/>
                  </a:moveTo>
                  <a:lnTo>
                    <a:pt x="49161" y="12357"/>
                  </a:lnTo>
                  <a:lnTo>
                    <a:pt x="51382" y="18502"/>
                  </a:lnTo>
                  <a:lnTo>
                    <a:pt x="51452" y="24968"/>
                  </a:lnTo>
                  <a:lnTo>
                    <a:pt x="49922" y="35289"/>
                  </a:lnTo>
                  <a:lnTo>
                    <a:pt x="45581" y="44908"/>
                  </a:lnTo>
                  <a:lnTo>
                    <a:pt x="39129" y="51843"/>
                  </a:lnTo>
                  <a:lnTo>
                    <a:pt x="31203" y="54508"/>
                  </a:lnTo>
                  <a:lnTo>
                    <a:pt x="55224" y="54508"/>
                  </a:lnTo>
                  <a:lnTo>
                    <a:pt x="56802" y="53155"/>
                  </a:lnTo>
                  <a:lnTo>
                    <a:pt x="64028" y="39482"/>
                  </a:lnTo>
                  <a:lnTo>
                    <a:pt x="66611" y="23406"/>
                  </a:lnTo>
                  <a:lnTo>
                    <a:pt x="65479" y="14535"/>
                  </a:lnTo>
                  <a:lnTo>
                    <a:pt x="64465" y="12357"/>
                  </a:lnTo>
                  <a:close/>
                </a:path>
                <a:path w="66675" h="90805">
                  <a:moveTo>
                    <a:pt x="47536" y="0"/>
                  </a:moveTo>
                  <a:lnTo>
                    <a:pt x="39878" y="114"/>
                  </a:lnTo>
                  <a:lnTo>
                    <a:pt x="32321" y="4419"/>
                  </a:lnTo>
                  <a:lnTo>
                    <a:pt x="27228" y="11823"/>
                  </a:lnTo>
                  <a:lnTo>
                    <a:pt x="64216" y="11823"/>
                  </a:lnTo>
                  <a:lnTo>
                    <a:pt x="62002" y="7069"/>
                  </a:lnTo>
                  <a:lnTo>
                    <a:pt x="56061" y="1919"/>
                  </a:lnTo>
                  <a:lnTo>
                    <a:pt x="47536" y="0"/>
                  </a:lnTo>
                  <a:close/>
                </a:path>
              </a:pathLst>
            </a:custGeom>
            <a:solidFill>
              <a:srgbClr val="4F4B69"/>
            </a:solidFill>
          </p:spPr>
          <p:txBody>
            <a:bodyPr wrap="square" lIns="0" tIns="0" rIns="0" bIns="0" rtlCol="0"/>
            <a:lstStyle/>
            <a:p>
              <a:endParaRPr sz="1350"/>
            </a:p>
          </p:txBody>
        </p:sp>
        <p:sp>
          <p:nvSpPr>
            <p:cNvPr id="11" name="object 11"/>
            <p:cNvSpPr/>
            <p:nvPr/>
          </p:nvSpPr>
          <p:spPr>
            <a:xfrm>
              <a:off x="1233068" y="730291"/>
              <a:ext cx="44768" cy="50006"/>
            </a:xfrm>
            <a:custGeom>
              <a:avLst/>
              <a:gdLst/>
              <a:ahLst/>
              <a:cxnLst/>
              <a:rect l="l" t="t" r="r" b="b"/>
              <a:pathLst>
                <a:path w="59689" h="66675">
                  <a:moveTo>
                    <a:pt x="34785" y="0"/>
                  </a:moveTo>
                  <a:lnTo>
                    <a:pt x="20675" y="3240"/>
                  </a:lnTo>
                  <a:lnTo>
                    <a:pt x="9682" y="11979"/>
                  </a:lnTo>
                  <a:lnTo>
                    <a:pt x="2543" y="24742"/>
                  </a:lnTo>
                  <a:lnTo>
                    <a:pt x="0" y="40055"/>
                  </a:lnTo>
                  <a:lnTo>
                    <a:pt x="1706" y="50506"/>
                  </a:lnTo>
                  <a:lnTo>
                    <a:pt x="6602" y="58788"/>
                  </a:lnTo>
                  <a:lnTo>
                    <a:pt x="14353" y="64240"/>
                  </a:lnTo>
                  <a:lnTo>
                    <a:pt x="24625" y="66205"/>
                  </a:lnTo>
                  <a:lnTo>
                    <a:pt x="38738" y="62982"/>
                  </a:lnTo>
                  <a:lnTo>
                    <a:pt x="49442" y="54508"/>
                  </a:lnTo>
                  <a:lnTo>
                    <a:pt x="19189" y="54508"/>
                  </a:lnTo>
                  <a:lnTo>
                    <a:pt x="14846" y="48386"/>
                  </a:lnTo>
                  <a:lnTo>
                    <a:pt x="14846" y="39662"/>
                  </a:lnTo>
                  <a:lnTo>
                    <a:pt x="16071" y="30299"/>
                  </a:lnTo>
                  <a:lnTo>
                    <a:pt x="19631" y="21240"/>
                  </a:lnTo>
                  <a:lnTo>
                    <a:pt x="25347" y="14401"/>
                  </a:lnTo>
                  <a:lnTo>
                    <a:pt x="33045" y="11696"/>
                  </a:lnTo>
                  <a:lnTo>
                    <a:pt x="55353" y="11696"/>
                  </a:lnTo>
                  <a:lnTo>
                    <a:pt x="53197" y="7848"/>
                  </a:lnTo>
                  <a:lnTo>
                    <a:pt x="45484" y="2126"/>
                  </a:lnTo>
                  <a:lnTo>
                    <a:pt x="34785" y="0"/>
                  </a:lnTo>
                  <a:close/>
                </a:path>
                <a:path w="59689" h="66675">
                  <a:moveTo>
                    <a:pt x="55353" y="11696"/>
                  </a:moveTo>
                  <a:lnTo>
                    <a:pt x="41719" y="11696"/>
                  </a:lnTo>
                  <a:lnTo>
                    <a:pt x="44564" y="19761"/>
                  </a:lnTo>
                  <a:lnTo>
                    <a:pt x="44564" y="26263"/>
                  </a:lnTo>
                  <a:lnTo>
                    <a:pt x="43274" y="36002"/>
                  </a:lnTo>
                  <a:lnTo>
                    <a:pt x="39630" y="45119"/>
                  </a:lnTo>
                  <a:lnTo>
                    <a:pt x="33966" y="51870"/>
                  </a:lnTo>
                  <a:lnTo>
                    <a:pt x="26619" y="54508"/>
                  </a:lnTo>
                  <a:lnTo>
                    <a:pt x="49442" y="54508"/>
                  </a:lnTo>
                  <a:lnTo>
                    <a:pt x="49741" y="54271"/>
                  </a:lnTo>
                  <a:lnTo>
                    <a:pt x="56888" y="41510"/>
                  </a:lnTo>
                  <a:lnTo>
                    <a:pt x="59436" y="26136"/>
                  </a:lnTo>
                  <a:lnTo>
                    <a:pt x="57866" y="16180"/>
                  </a:lnTo>
                  <a:lnTo>
                    <a:pt x="55353" y="11696"/>
                  </a:lnTo>
                  <a:close/>
                </a:path>
              </a:pathLst>
            </a:custGeom>
            <a:solidFill>
              <a:srgbClr val="4F4B69"/>
            </a:solidFill>
          </p:spPr>
          <p:txBody>
            <a:bodyPr wrap="square" lIns="0" tIns="0" rIns="0" bIns="0" rtlCol="0"/>
            <a:lstStyle/>
            <a:p>
              <a:endParaRPr sz="1350"/>
            </a:p>
          </p:txBody>
        </p:sp>
        <p:sp>
          <p:nvSpPr>
            <p:cNvPr id="12" name="object 12"/>
            <p:cNvSpPr/>
            <p:nvPr/>
          </p:nvSpPr>
          <p:spPr>
            <a:xfrm>
              <a:off x="1303562" y="731358"/>
              <a:ext cx="64770" cy="47625"/>
            </a:xfrm>
            <a:custGeom>
              <a:avLst/>
              <a:gdLst/>
              <a:ahLst/>
              <a:cxnLst/>
              <a:rect l="l" t="t" r="r" b="b"/>
              <a:pathLst>
                <a:path w="86360" h="63500">
                  <a:moveTo>
                    <a:pt x="14363" y="0"/>
                  </a:moveTo>
                  <a:lnTo>
                    <a:pt x="0" y="0"/>
                  </a:lnTo>
                  <a:lnTo>
                    <a:pt x="5562" y="63347"/>
                  </a:lnTo>
                  <a:lnTo>
                    <a:pt x="19075" y="63347"/>
                  </a:lnTo>
                  <a:lnTo>
                    <a:pt x="25661" y="49568"/>
                  </a:lnTo>
                  <a:lnTo>
                    <a:pt x="15227" y="49568"/>
                  </a:lnTo>
                  <a:lnTo>
                    <a:pt x="15595" y="43319"/>
                  </a:lnTo>
                  <a:lnTo>
                    <a:pt x="15735" y="38239"/>
                  </a:lnTo>
                  <a:lnTo>
                    <a:pt x="14363" y="0"/>
                  </a:lnTo>
                  <a:close/>
                </a:path>
                <a:path w="86360" h="63500">
                  <a:moveTo>
                    <a:pt x="50530" y="17043"/>
                  </a:moveTo>
                  <a:lnTo>
                    <a:pt x="39878" y="17043"/>
                  </a:lnTo>
                  <a:lnTo>
                    <a:pt x="39796" y="24714"/>
                  </a:lnTo>
                  <a:lnTo>
                    <a:pt x="39998" y="29400"/>
                  </a:lnTo>
                  <a:lnTo>
                    <a:pt x="40487" y="35775"/>
                  </a:lnTo>
                  <a:lnTo>
                    <a:pt x="43218" y="63347"/>
                  </a:lnTo>
                  <a:lnTo>
                    <a:pt x="56718" y="63347"/>
                  </a:lnTo>
                  <a:lnTo>
                    <a:pt x="63154" y="49568"/>
                  </a:lnTo>
                  <a:lnTo>
                    <a:pt x="52260" y="49568"/>
                  </a:lnTo>
                  <a:lnTo>
                    <a:pt x="52357" y="43319"/>
                  </a:lnTo>
                  <a:lnTo>
                    <a:pt x="52094" y="37731"/>
                  </a:lnTo>
                  <a:lnTo>
                    <a:pt x="51638" y="30835"/>
                  </a:lnTo>
                  <a:lnTo>
                    <a:pt x="50530" y="17043"/>
                  </a:lnTo>
                  <a:close/>
                </a:path>
                <a:path w="86360" h="63500">
                  <a:moveTo>
                    <a:pt x="49161" y="0"/>
                  </a:moveTo>
                  <a:lnTo>
                    <a:pt x="37147" y="0"/>
                  </a:lnTo>
                  <a:lnTo>
                    <a:pt x="22529" y="31737"/>
                  </a:lnTo>
                  <a:lnTo>
                    <a:pt x="17335" y="43967"/>
                  </a:lnTo>
                  <a:lnTo>
                    <a:pt x="15481" y="49568"/>
                  </a:lnTo>
                  <a:lnTo>
                    <a:pt x="25661" y="49568"/>
                  </a:lnTo>
                  <a:lnTo>
                    <a:pt x="32562" y="35128"/>
                  </a:lnTo>
                  <a:lnTo>
                    <a:pt x="35039" y="29400"/>
                  </a:lnTo>
                  <a:lnTo>
                    <a:pt x="36664" y="24714"/>
                  </a:lnTo>
                  <a:lnTo>
                    <a:pt x="39636" y="17043"/>
                  </a:lnTo>
                  <a:lnTo>
                    <a:pt x="50530" y="17043"/>
                  </a:lnTo>
                  <a:lnTo>
                    <a:pt x="49161" y="0"/>
                  </a:lnTo>
                  <a:close/>
                </a:path>
                <a:path w="86360" h="63500">
                  <a:moveTo>
                    <a:pt x="86309" y="0"/>
                  </a:moveTo>
                  <a:lnTo>
                    <a:pt x="71704" y="0"/>
                  </a:lnTo>
                  <a:lnTo>
                    <a:pt x="58686" y="30949"/>
                  </a:lnTo>
                  <a:lnTo>
                    <a:pt x="56222" y="37731"/>
                  </a:lnTo>
                  <a:lnTo>
                    <a:pt x="54368" y="43446"/>
                  </a:lnTo>
                  <a:lnTo>
                    <a:pt x="52514" y="49568"/>
                  </a:lnTo>
                  <a:lnTo>
                    <a:pt x="63154" y="49568"/>
                  </a:lnTo>
                  <a:lnTo>
                    <a:pt x="86309" y="0"/>
                  </a:lnTo>
                  <a:close/>
                </a:path>
              </a:pathLst>
            </a:custGeom>
            <a:solidFill>
              <a:srgbClr val="4F4B69"/>
            </a:solidFill>
          </p:spPr>
          <p:txBody>
            <a:bodyPr wrap="square" lIns="0" tIns="0" rIns="0" bIns="0" rtlCol="0"/>
            <a:lstStyle/>
            <a:p>
              <a:endParaRPr sz="1350"/>
            </a:p>
          </p:txBody>
        </p:sp>
        <p:sp>
          <p:nvSpPr>
            <p:cNvPr id="13" name="object 13"/>
            <p:cNvSpPr/>
            <p:nvPr/>
          </p:nvSpPr>
          <p:spPr>
            <a:xfrm>
              <a:off x="1385859" y="730291"/>
              <a:ext cx="40481" cy="50006"/>
            </a:xfrm>
            <a:custGeom>
              <a:avLst/>
              <a:gdLst/>
              <a:ahLst/>
              <a:cxnLst/>
              <a:rect l="l" t="t" r="r" b="b"/>
              <a:pathLst>
                <a:path w="53975" h="66675">
                  <a:moveTo>
                    <a:pt x="34188" y="0"/>
                  </a:moveTo>
                  <a:lnTo>
                    <a:pt x="20065" y="3549"/>
                  </a:lnTo>
                  <a:lnTo>
                    <a:pt x="9288" y="12793"/>
                  </a:lnTo>
                  <a:lnTo>
                    <a:pt x="2414" y="25626"/>
                  </a:lnTo>
                  <a:lnTo>
                    <a:pt x="0" y="39941"/>
                  </a:lnTo>
                  <a:lnTo>
                    <a:pt x="1519" y="50578"/>
                  </a:lnTo>
                  <a:lnTo>
                    <a:pt x="6116" y="58885"/>
                  </a:lnTo>
                  <a:lnTo>
                    <a:pt x="13849" y="64289"/>
                  </a:lnTo>
                  <a:lnTo>
                    <a:pt x="24777" y="66217"/>
                  </a:lnTo>
                  <a:lnTo>
                    <a:pt x="32080" y="66217"/>
                  </a:lnTo>
                  <a:lnTo>
                    <a:pt x="40131" y="64388"/>
                  </a:lnTo>
                  <a:lnTo>
                    <a:pt x="46075" y="61137"/>
                  </a:lnTo>
                  <a:lnTo>
                    <a:pt x="45219" y="54241"/>
                  </a:lnTo>
                  <a:lnTo>
                    <a:pt x="22428" y="54241"/>
                  </a:lnTo>
                  <a:lnTo>
                    <a:pt x="18084" y="52031"/>
                  </a:lnTo>
                  <a:lnTo>
                    <a:pt x="14376" y="45262"/>
                  </a:lnTo>
                  <a:lnTo>
                    <a:pt x="13868" y="40970"/>
                  </a:lnTo>
                  <a:lnTo>
                    <a:pt x="14122" y="38773"/>
                  </a:lnTo>
                  <a:lnTo>
                    <a:pt x="30114" y="38000"/>
                  </a:lnTo>
                  <a:lnTo>
                    <a:pt x="42600" y="34586"/>
                  </a:lnTo>
                  <a:lnTo>
                    <a:pt x="50721" y="28027"/>
                  </a:lnTo>
                  <a:lnTo>
                    <a:pt x="50886" y="27444"/>
                  </a:lnTo>
                  <a:lnTo>
                    <a:pt x="15608" y="27444"/>
                  </a:lnTo>
                  <a:lnTo>
                    <a:pt x="17348" y="19773"/>
                  </a:lnTo>
                  <a:lnTo>
                    <a:pt x="23291" y="11315"/>
                  </a:lnTo>
                  <a:lnTo>
                    <a:pt x="52401" y="11315"/>
                  </a:lnTo>
                  <a:lnTo>
                    <a:pt x="52254" y="10533"/>
                  </a:lnTo>
                  <a:lnTo>
                    <a:pt x="48361" y="4908"/>
                  </a:lnTo>
                  <a:lnTo>
                    <a:pt x="42239" y="1283"/>
                  </a:lnTo>
                  <a:lnTo>
                    <a:pt x="34188" y="0"/>
                  </a:lnTo>
                  <a:close/>
                </a:path>
                <a:path w="53975" h="66675">
                  <a:moveTo>
                    <a:pt x="44703" y="50088"/>
                  </a:moveTo>
                  <a:lnTo>
                    <a:pt x="40373" y="52425"/>
                  </a:lnTo>
                  <a:lnTo>
                    <a:pt x="34924" y="54241"/>
                  </a:lnTo>
                  <a:lnTo>
                    <a:pt x="45219" y="54241"/>
                  </a:lnTo>
                  <a:lnTo>
                    <a:pt x="44703" y="50088"/>
                  </a:lnTo>
                  <a:close/>
                </a:path>
                <a:path w="53975" h="66675">
                  <a:moveTo>
                    <a:pt x="52401" y="11315"/>
                  </a:moveTo>
                  <a:lnTo>
                    <a:pt x="36906" y="11315"/>
                  </a:lnTo>
                  <a:lnTo>
                    <a:pt x="39992" y="13779"/>
                  </a:lnTo>
                  <a:lnTo>
                    <a:pt x="39992" y="17818"/>
                  </a:lnTo>
                  <a:lnTo>
                    <a:pt x="38271" y="22578"/>
                  </a:lnTo>
                  <a:lnTo>
                    <a:pt x="33372" y="25560"/>
                  </a:lnTo>
                  <a:lnTo>
                    <a:pt x="25686" y="27078"/>
                  </a:lnTo>
                  <a:lnTo>
                    <a:pt x="15608" y="27444"/>
                  </a:lnTo>
                  <a:lnTo>
                    <a:pt x="50886" y="27444"/>
                  </a:lnTo>
                  <a:lnTo>
                    <a:pt x="53619" y="17818"/>
                  </a:lnTo>
                  <a:lnTo>
                    <a:pt x="52401" y="11315"/>
                  </a:lnTo>
                  <a:close/>
                </a:path>
              </a:pathLst>
            </a:custGeom>
            <a:solidFill>
              <a:srgbClr val="4F4B69"/>
            </a:solidFill>
          </p:spPr>
          <p:txBody>
            <a:bodyPr wrap="square" lIns="0" tIns="0" rIns="0" bIns="0" rtlCol="0"/>
            <a:lstStyle/>
            <a:p>
              <a:endParaRPr sz="1350"/>
            </a:p>
          </p:txBody>
        </p:sp>
        <p:sp>
          <p:nvSpPr>
            <p:cNvPr id="14" name="object 14"/>
            <p:cNvSpPr/>
            <p:nvPr/>
          </p:nvSpPr>
          <p:spPr>
            <a:xfrm>
              <a:off x="1448010" y="730291"/>
              <a:ext cx="32861" cy="48577"/>
            </a:xfrm>
            <a:custGeom>
              <a:avLst/>
              <a:gdLst/>
              <a:ahLst/>
              <a:cxnLst/>
              <a:rect l="l" t="t" r="r" b="b"/>
              <a:pathLst>
                <a:path w="43814" h="64769">
                  <a:moveTo>
                    <a:pt x="22656" y="1435"/>
                  </a:moveTo>
                  <a:lnTo>
                    <a:pt x="10160" y="1435"/>
                  </a:lnTo>
                  <a:lnTo>
                    <a:pt x="9537" y="7023"/>
                  </a:lnTo>
                  <a:lnTo>
                    <a:pt x="8661" y="16776"/>
                  </a:lnTo>
                  <a:lnTo>
                    <a:pt x="0" y="64782"/>
                  </a:lnTo>
                  <a:lnTo>
                    <a:pt x="14363" y="64782"/>
                  </a:lnTo>
                  <a:lnTo>
                    <a:pt x="18935" y="39281"/>
                  </a:lnTo>
                  <a:lnTo>
                    <a:pt x="21487" y="29755"/>
                  </a:lnTo>
                  <a:lnTo>
                    <a:pt x="25569" y="21985"/>
                  </a:lnTo>
                  <a:lnTo>
                    <a:pt x="31135" y="16751"/>
                  </a:lnTo>
                  <a:lnTo>
                    <a:pt x="38138" y="14833"/>
                  </a:lnTo>
                  <a:lnTo>
                    <a:pt x="40890" y="14833"/>
                  </a:lnTo>
                  <a:lnTo>
                    <a:pt x="40917" y="14693"/>
                  </a:lnTo>
                  <a:lnTo>
                    <a:pt x="21297" y="14693"/>
                  </a:lnTo>
                  <a:lnTo>
                    <a:pt x="21907" y="10147"/>
                  </a:lnTo>
                  <a:lnTo>
                    <a:pt x="22656" y="1435"/>
                  </a:lnTo>
                  <a:close/>
                </a:path>
                <a:path w="43814" h="64769">
                  <a:moveTo>
                    <a:pt x="40890" y="14833"/>
                  </a:moveTo>
                  <a:lnTo>
                    <a:pt x="38138" y="14833"/>
                  </a:lnTo>
                  <a:lnTo>
                    <a:pt x="40868" y="14947"/>
                  </a:lnTo>
                  <a:close/>
                </a:path>
                <a:path w="43814" h="64769">
                  <a:moveTo>
                    <a:pt x="32321" y="0"/>
                  </a:moveTo>
                  <a:lnTo>
                    <a:pt x="25755" y="6248"/>
                  </a:lnTo>
                  <a:lnTo>
                    <a:pt x="21678" y="14693"/>
                  </a:lnTo>
                  <a:lnTo>
                    <a:pt x="40917" y="14693"/>
                  </a:lnTo>
                  <a:lnTo>
                    <a:pt x="43713" y="126"/>
                  </a:lnTo>
                  <a:lnTo>
                    <a:pt x="32321" y="0"/>
                  </a:lnTo>
                  <a:close/>
                </a:path>
              </a:pathLst>
            </a:custGeom>
            <a:solidFill>
              <a:srgbClr val="4F4B69"/>
            </a:solidFill>
          </p:spPr>
          <p:txBody>
            <a:bodyPr wrap="square" lIns="0" tIns="0" rIns="0" bIns="0" rtlCol="0"/>
            <a:lstStyle/>
            <a:p>
              <a:endParaRPr sz="1350"/>
            </a:p>
          </p:txBody>
        </p:sp>
        <p:sp>
          <p:nvSpPr>
            <p:cNvPr id="15" name="object 15"/>
            <p:cNvSpPr/>
            <p:nvPr/>
          </p:nvSpPr>
          <p:spPr>
            <a:xfrm>
              <a:off x="1498816" y="711650"/>
              <a:ext cx="22860" cy="67628"/>
            </a:xfrm>
            <a:custGeom>
              <a:avLst/>
              <a:gdLst/>
              <a:ahLst/>
              <a:cxnLst/>
              <a:rect l="l" t="t" r="r" b="b"/>
              <a:pathLst>
                <a:path w="30480" h="90169">
                  <a:moveTo>
                    <a:pt x="25895" y="26288"/>
                  </a:moveTo>
                  <a:lnTo>
                    <a:pt x="11531" y="26288"/>
                  </a:lnTo>
                  <a:lnTo>
                    <a:pt x="0" y="89636"/>
                  </a:lnTo>
                  <a:lnTo>
                    <a:pt x="14363" y="89636"/>
                  </a:lnTo>
                  <a:lnTo>
                    <a:pt x="25895" y="26288"/>
                  </a:lnTo>
                  <a:close/>
                </a:path>
                <a:path w="30480" h="90169">
                  <a:moveTo>
                    <a:pt x="27012" y="0"/>
                  </a:moveTo>
                  <a:lnTo>
                    <a:pt x="17729" y="0"/>
                  </a:lnTo>
                  <a:lnTo>
                    <a:pt x="13754" y="3771"/>
                  </a:lnTo>
                  <a:lnTo>
                    <a:pt x="13754" y="13919"/>
                  </a:lnTo>
                  <a:lnTo>
                    <a:pt x="16725" y="17170"/>
                  </a:lnTo>
                  <a:lnTo>
                    <a:pt x="26009" y="17170"/>
                  </a:lnTo>
                  <a:lnTo>
                    <a:pt x="29972" y="13665"/>
                  </a:lnTo>
                  <a:lnTo>
                    <a:pt x="30075" y="9105"/>
                  </a:lnTo>
                  <a:lnTo>
                    <a:pt x="30099" y="3251"/>
                  </a:lnTo>
                  <a:lnTo>
                    <a:pt x="27012" y="0"/>
                  </a:lnTo>
                  <a:close/>
                </a:path>
              </a:pathLst>
            </a:custGeom>
            <a:solidFill>
              <a:srgbClr val="4F4B69"/>
            </a:solidFill>
          </p:spPr>
          <p:txBody>
            <a:bodyPr wrap="square" lIns="0" tIns="0" rIns="0" bIns="0" rtlCol="0"/>
            <a:lstStyle/>
            <a:p>
              <a:endParaRPr sz="1350"/>
            </a:p>
          </p:txBody>
        </p:sp>
        <p:sp>
          <p:nvSpPr>
            <p:cNvPr id="16" name="object 16"/>
            <p:cNvSpPr/>
            <p:nvPr/>
          </p:nvSpPr>
          <p:spPr>
            <a:xfrm>
              <a:off x="1540525" y="730291"/>
              <a:ext cx="44768" cy="48577"/>
            </a:xfrm>
            <a:custGeom>
              <a:avLst/>
              <a:gdLst/>
              <a:ahLst/>
              <a:cxnLst/>
              <a:rect l="l" t="t" r="r" b="b"/>
              <a:pathLst>
                <a:path w="59689" h="64769">
                  <a:moveTo>
                    <a:pt x="23787" y="1435"/>
                  </a:moveTo>
                  <a:lnTo>
                    <a:pt x="10909" y="1435"/>
                  </a:lnTo>
                  <a:lnTo>
                    <a:pt x="10160" y="6896"/>
                  </a:lnTo>
                  <a:lnTo>
                    <a:pt x="9296" y="13538"/>
                  </a:lnTo>
                  <a:lnTo>
                    <a:pt x="7810" y="21069"/>
                  </a:lnTo>
                  <a:lnTo>
                    <a:pt x="0" y="64782"/>
                  </a:lnTo>
                  <a:lnTo>
                    <a:pt x="14363" y="64782"/>
                  </a:lnTo>
                  <a:lnTo>
                    <a:pt x="19583" y="35509"/>
                  </a:lnTo>
                  <a:lnTo>
                    <a:pt x="22497" y="25633"/>
                  </a:lnTo>
                  <a:lnTo>
                    <a:pt x="26874" y="18370"/>
                  </a:lnTo>
                  <a:lnTo>
                    <a:pt x="31997" y="13888"/>
                  </a:lnTo>
                  <a:lnTo>
                    <a:pt x="35823" y="12750"/>
                  </a:lnTo>
                  <a:lnTo>
                    <a:pt x="22415" y="12750"/>
                  </a:lnTo>
                  <a:lnTo>
                    <a:pt x="23787" y="1435"/>
                  </a:lnTo>
                  <a:close/>
                </a:path>
                <a:path w="59689" h="64769">
                  <a:moveTo>
                    <a:pt x="59690" y="12357"/>
                  </a:moveTo>
                  <a:lnTo>
                    <a:pt x="42862" y="12357"/>
                  </a:lnTo>
                  <a:lnTo>
                    <a:pt x="44716" y="16116"/>
                  </a:lnTo>
                  <a:lnTo>
                    <a:pt x="44611" y="24714"/>
                  </a:lnTo>
                  <a:lnTo>
                    <a:pt x="44348" y="26657"/>
                  </a:lnTo>
                  <a:lnTo>
                    <a:pt x="43980" y="29006"/>
                  </a:lnTo>
                  <a:lnTo>
                    <a:pt x="37528" y="64782"/>
                  </a:lnTo>
                  <a:lnTo>
                    <a:pt x="52031" y="64782"/>
                  </a:lnTo>
                  <a:lnTo>
                    <a:pt x="58572" y="27838"/>
                  </a:lnTo>
                  <a:lnTo>
                    <a:pt x="59207" y="24714"/>
                  </a:lnTo>
                  <a:lnTo>
                    <a:pt x="59605" y="21069"/>
                  </a:lnTo>
                  <a:lnTo>
                    <a:pt x="59690" y="12357"/>
                  </a:lnTo>
                  <a:close/>
                </a:path>
                <a:path w="59689" h="64769">
                  <a:moveTo>
                    <a:pt x="53009" y="0"/>
                  </a:moveTo>
                  <a:lnTo>
                    <a:pt x="35915" y="0"/>
                  </a:lnTo>
                  <a:lnTo>
                    <a:pt x="28244" y="4292"/>
                  </a:lnTo>
                  <a:lnTo>
                    <a:pt x="22669" y="12750"/>
                  </a:lnTo>
                  <a:lnTo>
                    <a:pt x="35823" y="12750"/>
                  </a:lnTo>
                  <a:lnTo>
                    <a:pt x="37147" y="12357"/>
                  </a:lnTo>
                  <a:lnTo>
                    <a:pt x="59690" y="12357"/>
                  </a:lnTo>
                  <a:lnTo>
                    <a:pt x="59690" y="5460"/>
                  </a:lnTo>
                  <a:lnTo>
                    <a:pt x="53009" y="0"/>
                  </a:lnTo>
                  <a:close/>
                </a:path>
              </a:pathLst>
            </a:custGeom>
            <a:solidFill>
              <a:srgbClr val="4F4B69"/>
            </a:solidFill>
          </p:spPr>
          <p:txBody>
            <a:bodyPr wrap="square" lIns="0" tIns="0" rIns="0" bIns="0" rtlCol="0"/>
            <a:lstStyle/>
            <a:p>
              <a:endParaRPr sz="1350"/>
            </a:p>
          </p:txBody>
        </p:sp>
        <p:sp>
          <p:nvSpPr>
            <p:cNvPr id="17" name="object 17"/>
            <p:cNvSpPr/>
            <p:nvPr/>
          </p:nvSpPr>
          <p:spPr>
            <a:xfrm>
              <a:off x="1609353" y="730291"/>
              <a:ext cx="47149" cy="69056"/>
            </a:xfrm>
            <a:custGeom>
              <a:avLst/>
              <a:gdLst/>
              <a:ahLst/>
              <a:cxnLst/>
              <a:rect l="l" t="t" r="r" b="b"/>
              <a:pathLst>
                <a:path w="62864" h="92075">
                  <a:moveTo>
                    <a:pt x="3594" y="76098"/>
                  </a:moveTo>
                  <a:lnTo>
                    <a:pt x="0" y="87680"/>
                  </a:lnTo>
                  <a:lnTo>
                    <a:pt x="3962" y="90284"/>
                  </a:lnTo>
                  <a:lnTo>
                    <a:pt x="11137" y="91973"/>
                  </a:lnTo>
                  <a:lnTo>
                    <a:pt x="26504" y="91973"/>
                  </a:lnTo>
                  <a:lnTo>
                    <a:pt x="34924" y="90411"/>
                  </a:lnTo>
                  <a:lnTo>
                    <a:pt x="41236" y="84950"/>
                  </a:lnTo>
                  <a:lnTo>
                    <a:pt x="45624" y="79870"/>
                  </a:lnTo>
                  <a:lnTo>
                    <a:pt x="13741" y="79870"/>
                  </a:lnTo>
                  <a:lnTo>
                    <a:pt x="7061" y="78308"/>
                  </a:lnTo>
                  <a:lnTo>
                    <a:pt x="3594" y="76098"/>
                  </a:lnTo>
                  <a:close/>
                </a:path>
                <a:path w="62864" h="92075">
                  <a:moveTo>
                    <a:pt x="54209" y="53339"/>
                  </a:moveTo>
                  <a:lnTo>
                    <a:pt x="40500" y="53339"/>
                  </a:lnTo>
                  <a:lnTo>
                    <a:pt x="39014" y="60490"/>
                  </a:lnTo>
                  <a:lnTo>
                    <a:pt x="36026" y="69722"/>
                  </a:lnTo>
                  <a:lnTo>
                    <a:pt x="31645" y="75695"/>
                  </a:lnTo>
                  <a:lnTo>
                    <a:pt x="26059" y="78910"/>
                  </a:lnTo>
                  <a:lnTo>
                    <a:pt x="19456" y="79870"/>
                  </a:lnTo>
                  <a:lnTo>
                    <a:pt x="45624" y="79870"/>
                  </a:lnTo>
                  <a:lnTo>
                    <a:pt x="49147" y="73218"/>
                  </a:lnTo>
                  <a:lnTo>
                    <a:pt x="51704" y="65494"/>
                  </a:lnTo>
                  <a:lnTo>
                    <a:pt x="53619" y="56705"/>
                  </a:lnTo>
                  <a:lnTo>
                    <a:pt x="54209" y="53339"/>
                  </a:lnTo>
                  <a:close/>
                </a:path>
                <a:path w="62864" h="92075">
                  <a:moveTo>
                    <a:pt x="49669" y="0"/>
                  </a:moveTo>
                  <a:lnTo>
                    <a:pt x="41846" y="0"/>
                  </a:lnTo>
                  <a:lnTo>
                    <a:pt x="25133" y="3603"/>
                  </a:lnTo>
                  <a:lnTo>
                    <a:pt x="12742" y="13122"/>
                  </a:lnTo>
                  <a:lnTo>
                    <a:pt x="5065" y="26617"/>
                  </a:lnTo>
                  <a:lnTo>
                    <a:pt x="2489" y="42151"/>
                  </a:lnTo>
                  <a:lnTo>
                    <a:pt x="3738" y="50692"/>
                  </a:lnTo>
                  <a:lnTo>
                    <a:pt x="7389" y="57819"/>
                  </a:lnTo>
                  <a:lnTo>
                    <a:pt x="13295" y="62703"/>
                  </a:lnTo>
                  <a:lnTo>
                    <a:pt x="21310" y="64515"/>
                  </a:lnTo>
                  <a:lnTo>
                    <a:pt x="28981" y="64515"/>
                  </a:lnTo>
                  <a:lnTo>
                    <a:pt x="35305" y="60883"/>
                  </a:lnTo>
                  <a:lnTo>
                    <a:pt x="40246" y="53339"/>
                  </a:lnTo>
                  <a:lnTo>
                    <a:pt x="54209" y="53339"/>
                  </a:lnTo>
                  <a:lnTo>
                    <a:pt x="54323" y="52692"/>
                  </a:lnTo>
                  <a:lnTo>
                    <a:pt x="20065" y="52692"/>
                  </a:lnTo>
                  <a:lnTo>
                    <a:pt x="17589" y="46443"/>
                  </a:lnTo>
                  <a:lnTo>
                    <a:pt x="17589" y="39801"/>
                  </a:lnTo>
                  <a:lnTo>
                    <a:pt x="19179" y="29665"/>
                  </a:lnTo>
                  <a:lnTo>
                    <a:pt x="23625" y="20688"/>
                  </a:lnTo>
                  <a:lnTo>
                    <a:pt x="30437" y="14273"/>
                  </a:lnTo>
                  <a:lnTo>
                    <a:pt x="39128" y="11823"/>
                  </a:lnTo>
                  <a:lnTo>
                    <a:pt x="61490" y="11823"/>
                  </a:lnTo>
                  <a:lnTo>
                    <a:pt x="62788" y="4419"/>
                  </a:lnTo>
                  <a:lnTo>
                    <a:pt x="57213" y="1816"/>
                  </a:lnTo>
                  <a:lnTo>
                    <a:pt x="49669" y="0"/>
                  </a:lnTo>
                  <a:close/>
                </a:path>
                <a:path w="62864" h="92075">
                  <a:moveTo>
                    <a:pt x="61490" y="11823"/>
                  </a:moveTo>
                  <a:lnTo>
                    <a:pt x="42481" y="11823"/>
                  </a:lnTo>
                  <a:lnTo>
                    <a:pt x="45580" y="12611"/>
                  </a:lnTo>
                  <a:lnTo>
                    <a:pt x="47180" y="13385"/>
                  </a:lnTo>
                  <a:lnTo>
                    <a:pt x="32558" y="51108"/>
                  </a:lnTo>
                  <a:lnTo>
                    <a:pt x="27254" y="52692"/>
                  </a:lnTo>
                  <a:lnTo>
                    <a:pt x="54323" y="52692"/>
                  </a:lnTo>
                  <a:lnTo>
                    <a:pt x="61490" y="11823"/>
                  </a:lnTo>
                  <a:close/>
                </a:path>
              </a:pathLst>
            </a:custGeom>
            <a:solidFill>
              <a:srgbClr val="4F4B69"/>
            </a:solidFill>
          </p:spPr>
          <p:txBody>
            <a:bodyPr wrap="square" lIns="0" tIns="0" rIns="0" bIns="0" rtlCol="0"/>
            <a:lstStyle/>
            <a:p>
              <a:endParaRPr sz="1350"/>
            </a:p>
          </p:txBody>
        </p:sp>
        <p:sp>
          <p:nvSpPr>
            <p:cNvPr id="18" name="object 18"/>
            <p:cNvSpPr/>
            <p:nvPr/>
          </p:nvSpPr>
          <p:spPr>
            <a:xfrm>
              <a:off x="1715262" y="713118"/>
              <a:ext cx="37148" cy="66199"/>
            </a:xfrm>
            <a:custGeom>
              <a:avLst/>
              <a:gdLst/>
              <a:ahLst/>
              <a:cxnLst/>
              <a:rect l="l" t="t" r="r" b="b"/>
              <a:pathLst>
                <a:path w="49530" h="88265">
                  <a:moveTo>
                    <a:pt x="30213" y="0"/>
                  </a:moveTo>
                  <a:lnTo>
                    <a:pt x="15849" y="0"/>
                  </a:lnTo>
                  <a:lnTo>
                    <a:pt x="0" y="87680"/>
                  </a:lnTo>
                  <a:lnTo>
                    <a:pt x="47180" y="87680"/>
                  </a:lnTo>
                  <a:lnTo>
                    <a:pt x="49542" y="74422"/>
                  </a:lnTo>
                  <a:lnTo>
                    <a:pt x="16840" y="74422"/>
                  </a:lnTo>
                  <a:lnTo>
                    <a:pt x="30213" y="0"/>
                  </a:lnTo>
                  <a:close/>
                </a:path>
              </a:pathLst>
            </a:custGeom>
            <a:solidFill>
              <a:srgbClr val="4F4B69"/>
            </a:solidFill>
          </p:spPr>
          <p:txBody>
            <a:bodyPr wrap="square" lIns="0" tIns="0" rIns="0" bIns="0" rtlCol="0"/>
            <a:lstStyle/>
            <a:p>
              <a:endParaRPr sz="1350"/>
            </a:p>
          </p:txBody>
        </p:sp>
        <p:sp>
          <p:nvSpPr>
            <p:cNvPr id="19" name="object 19"/>
            <p:cNvSpPr/>
            <p:nvPr/>
          </p:nvSpPr>
          <p:spPr>
            <a:xfrm>
              <a:off x="1776755" y="711650"/>
              <a:ext cx="22860" cy="67628"/>
            </a:xfrm>
            <a:custGeom>
              <a:avLst/>
              <a:gdLst/>
              <a:ahLst/>
              <a:cxnLst/>
              <a:rect l="l" t="t" r="r" b="b"/>
              <a:pathLst>
                <a:path w="30480" h="90169">
                  <a:moveTo>
                    <a:pt x="25882" y="26288"/>
                  </a:moveTo>
                  <a:lnTo>
                    <a:pt x="11506" y="26288"/>
                  </a:lnTo>
                  <a:lnTo>
                    <a:pt x="0" y="89636"/>
                  </a:lnTo>
                  <a:lnTo>
                    <a:pt x="14363" y="89636"/>
                  </a:lnTo>
                  <a:lnTo>
                    <a:pt x="25882" y="26288"/>
                  </a:lnTo>
                  <a:close/>
                </a:path>
                <a:path w="30480" h="90169">
                  <a:moveTo>
                    <a:pt x="26987" y="0"/>
                  </a:moveTo>
                  <a:lnTo>
                    <a:pt x="17703" y="0"/>
                  </a:lnTo>
                  <a:lnTo>
                    <a:pt x="13741" y="3771"/>
                  </a:lnTo>
                  <a:lnTo>
                    <a:pt x="13741" y="13919"/>
                  </a:lnTo>
                  <a:lnTo>
                    <a:pt x="16713" y="17170"/>
                  </a:lnTo>
                  <a:lnTo>
                    <a:pt x="26009" y="17170"/>
                  </a:lnTo>
                  <a:lnTo>
                    <a:pt x="29959" y="13665"/>
                  </a:lnTo>
                  <a:lnTo>
                    <a:pt x="30073" y="9105"/>
                  </a:lnTo>
                  <a:lnTo>
                    <a:pt x="30099" y="3251"/>
                  </a:lnTo>
                  <a:lnTo>
                    <a:pt x="26987" y="0"/>
                  </a:lnTo>
                  <a:close/>
                </a:path>
              </a:pathLst>
            </a:custGeom>
            <a:solidFill>
              <a:srgbClr val="4F4B69"/>
            </a:solidFill>
          </p:spPr>
          <p:txBody>
            <a:bodyPr wrap="square" lIns="0" tIns="0" rIns="0" bIns="0" rtlCol="0"/>
            <a:lstStyle/>
            <a:p>
              <a:endParaRPr sz="1350"/>
            </a:p>
          </p:txBody>
        </p:sp>
        <p:sp>
          <p:nvSpPr>
            <p:cNvPr id="20" name="object 20"/>
            <p:cNvSpPr/>
            <p:nvPr/>
          </p:nvSpPr>
          <p:spPr>
            <a:xfrm>
              <a:off x="1821066" y="731358"/>
              <a:ext cx="43814" cy="47625"/>
            </a:xfrm>
            <a:custGeom>
              <a:avLst/>
              <a:gdLst/>
              <a:ahLst/>
              <a:cxnLst/>
              <a:rect l="l" t="t" r="r" b="b"/>
              <a:pathLst>
                <a:path w="58419" h="63500">
                  <a:moveTo>
                    <a:pt x="14858" y="0"/>
                  </a:moveTo>
                  <a:lnTo>
                    <a:pt x="0" y="0"/>
                  </a:lnTo>
                  <a:lnTo>
                    <a:pt x="10274" y="63347"/>
                  </a:lnTo>
                  <a:lnTo>
                    <a:pt x="24764" y="63347"/>
                  </a:lnTo>
                  <a:lnTo>
                    <a:pt x="32900" y="47993"/>
                  </a:lnTo>
                  <a:lnTo>
                    <a:pt x="20434" y="47993"/>
                  </a:lnTo>
                  <a:lnTo>
                    <a:pt x="20053" y="43840"/>
                  </a:lnTo>
                  <a:lnTo>
                    <a:pt x="19443" y="39027"/>
                  </a:lnTo>
                  <a:lnTo>
                    <a:pt x="18707" y="31483"/>
                  </a:lnTo>
                  <a:lnTo>
                    <a:pt x="14858" y="0"/>
                  </a:lnTo>
                  <a:close/>
                </a:path>
                <a:path w="58419" h="63500">
                  <a:moveTo>
                    <a:pt x="58331" y="0"/>
                  </a:moveTo>
                  <a:lnTo>
                    <a:pt x="42354" y="0"/>
                  </a:lnTo>
                  <a:lnTo>
                    <a:pt x="27368" y="31876"/>
                  </a:lnTo>
                  <a:lnTo>
                    <a:pt x="24015" y="39408"/>
                  </a:lnTo>
                  <a:lnTo>
                    <a:pt x="22288" y="43967"/>
                  </a:lnTo>
                  <a:lnTo>
                    <a:pt x="20802" y="47993"/>
                  </a:lnTo>
                  <a:lnTo>
                    <a:pt x="32900" y="47993"/>
                  </a:lnTo>
                  <a:lnTo>
                    <a:pt x="58331" y="0"/>
                  </a:lnTo>
                  <a:close/>
                </a:path>
              </a:pathLst>
            </a:custGeom>
            <a:solidFill>
              <a:srgbClr val="4F4B69"/>
            </a:solidFill>
          </p:spPr>
          <p:txBody>
            <a:bodyPr wrap="square" lIns="0" tIns="0" rIns="0" bIns="0" rtlCol="0"/>
            <a:lstStyle/>
            <a:p>
              <a:endParaRPr sz="1350"/>
            </a:p>
          </p:txBody>
        </p:sp>
        <p:sp>
          <p:nvSpPr>
            <p:cNvPr id="21" name="object 21"/>
            <p:cNvSpPr/>
            <p:nvPr/>
          </p:nvSpPr>
          <p:spPr>
            <a:xfrm>
              <a:off x="1882273" y="730291"/>
              <a:ext cx="40481" cy="50006"/>
            </a:xfrm>
            <a:custGeom>
              <a:avLst/>
              <a:gdLst/>
              <a:ahLst/>
              <a:cxnLst/>
              <a:rect l="l" t="t" r="r" b="b"/>
              <a:pathLst>
                <a:path w="53975" h="66675">
                  <a:moveTo>
                    <a:pt x="34188" y="0"/>
                  </a:moveTo>
                  <a:lnTo>
                    <a:pt x="20065" y="3549"/>
                  </a:lnTo>
                  <a:lnTo>
                    <a:pt x="9288" y="12793"/>
                  </a:lnTo>
                  <a:lnTo>
                    <a:pt x="2414" y="25626"/>
                  </a:lnTo>
                  <a:lnTo>
                    <a:pt x="0" y="39941"/>
                  </a:lnTo>
                  <a:lnTo>
                    <a:pt x="1519" y="50578"/>
                  </a:lnTo>
                  <a:lnTo>
                    <a:pt x="6115" y="58885"/>
                  </a:lnTo>
                  <a:lnTo>
                    <a:pt x="13844" y="64289"/>
                  </a:lnTo>
                  <a:lnTo>
                    <a:pt x="24765" y="66217"/>
                  </a:lnTo>
                  <a:lnTo>
                    <a:pt x="32080" y="66217"/>
                  </a:lnTo>
                  <a:lnTo>
                    <a:pt x="40132" y="64388"/>
                  </a:lnTo>
                  <a:lnTo>
                    <a:pt x="46075" y="61137"/>
                  </a:lnTo>
                  <a:lnTo>
                    <a:pt x="45219" y="54241"/>
                  </a:lnTo>
                  <a:lnTo>
                    <a:pt x="22415" y="54241"/>
                  </a:lnTo>
                  <a:lnTo>
                    <a:pt x="18084" y="52031"/>
                  </a:lnTo>
                  <a:lnTo>
                    <a:pt x="14363" y="45262"/>
                  </a:lnTo>
                  <a:lnTo>
                    <a:pt x="13868" y="40970"/>
                  </a:lnTo>
                  <a:lnTo>
                    <a:pt x="14122" y="38773"/>
                  </a:lnTo>
                  <a:lnTo>
                    <a:pt x="30114" y="38000"/>
                  </a:lnTo>
                  <a:lnTo>
                    <a:pt x="42600" y="34586"/>
                  </a:lnTo>
                  <a:lnTo>
                    <a:pt x="50721" y="28027"/>
                  </a:lnTo>
                  <a:lnTo>
                    <a:pt x="50886" y="27444"/>
                  </a:lnTo>
                  <a:lnTo>
                    <a:pt x="15608" y="27444"/>
                  </a:lnTo>
                  <a:lnTo>
                    <a:pt x="17348" y="19773"/>
                  </a:lnTo>
                  <a:lnTo>
                    <a:pt x="23291" y="11315"/>
                  </a:lnTo>
                  <a:lnTo>
                    <a:pt x="52401" y="11315"/>
                  </a:lnTo>
                  <a:lnTo>
                    <a:pt x="52254" y="10533"/>
                  </a:lnTo>
                  <a:lnTo>
                    <a:pt x="48361" y="4908"/>
                  </a:lnTo>
                  <a:lnTo>
                    <a:pt x="42239" y="1283"/>
                  </a:lnTo>
                  <a:lnTo>
                    <a:pt x="34188" y="0"/>
                  </a:lnTo>
                  <a:close/>
                </a:path>
                <a:path w="53975" h="66675">
                  <a:moveTo>
                    <a:pt x="44704" y="50088"/>
                  </a:moveTo>
                  <a:lnTo>
                    <a:pt x="40373" y="52425"/>
                  </a:lnTo>
                  <a:lnTo>
                    <a:pt x="34925" y="54241"/>
                  </a:lnTo>
                  <a:lnTo>
                    <a:pt x="45219" y="54241"/>
                  </a:lnTo>
                  <a:lnTo>
                    <a:pt x="44704" y="50088"/>
                  </a:lnTo>
                  <a:close/>
                </a:path>
                <a:path w="53975" h="66675">
                  <a:moveTo>
                    <a:pt x="52401" y="11315"/>
                  </a:moveTo>
                  <a:lnTo>
                    <a:pt x="36906" y="11315"/>
                  </a:lnTo>
                  <a:lnTo>
                    <a:pt x="39992" y="13779"/>
                  </a:lnTo>
                  <a:lnTo>
                    <a:pt x="39992" y="17818"/>
                  </a:lnTo>
                  <a:lnTo>
                    <a:pt x="38271" y="22578"/>
                  </a:lnTo>
                  <a:lnTo>
                    <a:pt x="33372" y="25560"/>
                  </a:lnTo>
                  <a:lnTo>
                    <a:pt x="25686" y="27078"/>
                  </a:lnTo>
                  <a:lnTo>
                    <a:pt x="15608" y="27444"/>
                  </a:lnTo>
                  <a:lnTo>
                    <a:pt x="50886" y="27444"/>
                  </a:lnTo>
                  <a:lnTo>
                    <a:pt x="53619" y="17818"/>
                  </a:lnTo>
                  <a:lnTo>
                    <a:pt x="52401" y="11315"/>
                  </a:lnTo>
                  <a:close/>
                </a:path>
              </a:pathLst>
            </a:custGeom>
            <a:solidFill>
              <a:srgbClr val="4F4B69"/>
            </a:solidFill>
          </p:spPr>
          <p:txBody>
            <a:bodyPr wrap="square" lIns="0" tIns="0" rIns="0" bIns="0" rtlCol="0"/>
            <a:lstStyle/>
            <a:p>
              <a:endParaRPr sz="1350"/>
            </a:p>
          </p:txBody>
        </p:sp>
        <p:sp>
          <p:nvSpPr>
            <p:cNvPr id="22" name="object 22"/>
            <p:cNvSpPr/>
            <p:nvPr/>
          </p:nvSpPr>
          <p:spPr>
            <a:xfrm>
              <a:off x="1942748" y="730291"/>
              <a:ext cx="34766" cy="50006"/>
            </a:xfrm>
            <a:custGeom>
              <a:avLst/>
              <a:gdLst/>
              <a:ahLst/>
              <a:cxnLst/>
              <a:rect l="l" t="t" r="r" b="b"/>
              <a:pathLst>
                <a:path w="46355" h="66675">
                  <a:moveTo>
                    <a:pt x="3708" y="50736"/>
                  </a:moveTo>
                  <a:lnTo>
                    <a:pt x="0" y="61531"/>
                  </a:lnTo>
                  <a:lnTo>
                    <a:pt x="3225" y="63995"/>
                  </a:lnTo>
                  <a:lnTo>
                    <a:pt x="9766" y="66078"/>
                  </a:lnTo>
                  <a:lnTo>
                    <a:pt x="16840" y="66217"/>
                  </a:lnTo>
                  <a:lnTo>
                    <a:pt x="26957" y="64851"/>
                  </a:lnTo>
                  <a:lnTo>
                    <a:pt x="35088" y="60667"/>
                  </a:lnTo>
                  <a:lnTo>
                    <a:pt x="39651" y="54902"/>
                  </a:lnTo>
                  <a:lnTo>
                    <a:pt x="12750" y="54902"/>
                  </a:lnTo>
                  <a:lnTo>
                    <a:pt x="6794" y="52552"/>
                  </a:lnTo>
                  <a:lnTo>
                    <a:pt x="3708" y="50736"/>
                  </a:lnTo>
                  <a:close/>
                </a:path>
                <a:path w="46355" h="66675">
                  <a:moveTo>
                    <a:pt x="38379" y="0"/>
                  </a:moveTo>
                  <a:lnTo>
                    <a:pt x="32067" y="0"/>
                  </a:lnTo>
                  <a:lnTo>
                    <a:pt x="22246" y="1532"/>
                  </a:lnTo>
                  <a:lnTo>
                    <a:pt x="14531" y="5819"/>
                  </a:lnTo>
                  <a:lnTo>
                    <a:pt x="9489" y="12397"/>
                  </a:lnTo>
                  <a:lnTo>
                    <a:pt x="7683" y="20802"/>
                  </a:lnTo>
                  <a:lnTo>
                    <a:pt x="7683" y="28092"/>
                  </a:lnTo>
                  <a:lnTo>
                    <a:pt x="12623" y="33426"/>
                  </a:lnTo>
                  <a:lnTo>
                    <a:pt x="19558" y="37338"/>
                  </a:lnTo>
                  <a:lnTo>
                    <a:pt x="25501" y="40589"/>
                  </a:lnTo>
                  <a:lnTo>
                    <a:pt x="27495" y="43180"/>
                  </a:lnTo>
                  <a:lnTo>
                    <a:pt x="27495" y="51384"/>
                  </a:lnTo>
                  <a:lnTo>
                    <a:pt x="24015" y="54902"/>
                  </a:lnTo>
                  <a:lnTo>
                    <a:pt x="39651" y="54902"/>
                  </a:lnTo>
                  <a:lnTo>
                    <a:pt x="40502" y="53826"/>
                  </a:lnTo>
                  <a:lnTo>
                    <a:pt x="42468" y="44488"/>
                  </a:lnTo>
                  <a:lnTo>
                    <a:pt x="42468" y="36423"/>
                  </a:lnTo>
                  <a:lnTo>
                    <a:pt x="36652" y="31216"/>
                  </a:lnTo>
                  <a:lnTo>
                    <a:pt x="29959" y="27444"/>
                  </a:lnTo>
                  <a:lnTo>
                    <a:pt x="24765" y="24714"/>
                  </a:lnTo>
                  <a:lnTo>
                    <a:pt x="22161" y="22237"/>
                  </a:lnTo>
                  <a:lnTo>
                    <a:pt x="22161" y="14312"/>
                  </a:lnTo>
                  <a:lnTo>
                    <a:pt x="25869" y="11315"/>
                  </a:lnTo>
                  <a:lnTo>
                    <a:pt x="43523" y="11315"/>
                  </a:lnTo>
                  <a:lnTo>
                    <a:pt x="46177" y="3251"/>
                  </a:lnTo>
                  <a:lnTo>
                    <a:pt x="43586" y="1562"/>
                  </a:lnTo>
                  <a:lnTo>
                    <a:pt x="38379" y="0"/>
                  </a:lnTo>
                  <a:close/>
                </a:path>
                <a:path w="46355" h="66675">
                  <a:moveTo>
                    <a:pt x="43523" y="11315"/>
                  </a:moveTo>
                  <a:lnTo>
                    <a:pt x="36271" y="11315"/>
                  </a:lnTo>
                  <a:lnTo>
                    <a:pt x="40233" y="12877"/>
                  </a:lnTo>
                  <a:lnTo>
                    <a:pt x="42583" y="14173"/>
                  </a:lnTo>
                  <a:lnTo>
                    <a:pt x="43523" y="11315"/>
                  </a:lnTo>
                  <a:close/>
                </a:path>
              </a:pathLst>
            </a:custGeom>
            <a:solidFill>
              <a:srgbClr val="4F4B69"/>
            </a:solidFill>
          </p:spPr>
          <p:txBody>
            <a:bodyPr wrap="square" lIns="0" tIns="0" rIns="0" bIns="0" rtlCol="0"/>
            <a:lstStyle/>
            <a:p>
              <a:endParaRPr sz="1350"/>
            </a:p>
          </p:txBody>
        </p:sp>
      </p:grpSp>
      <p:sp>
        <p:nvSpPr>
          <p:cNvPr id="23" name="object 23"/>
          <p:cNvSpPr/>
          <p:nvPr/>
        </p:nvSpPr>
        <p:spPr>
          <a:xfrm>
            <a:off x="0" y="6435089"/>
            <a:ext cx="12192000" cy="45720"/>
          </a:xfrm>
          <a:custGeom>
            <a:avLst/>
            <a:gdLst/>
            <a:ahLst/>
            <a:cxnLst/>
            <a:rect l="l" t="t" r="r" b="b"/>
            <a:pathLst>
              <a:path w="16256000" h="60959">
                <a:moveTo>
                  <a:pt x="0" y="60959"/>
                </a:moveTo>
                <a:lnTo>
                  <a:pt x="16256000" y="60959"/>
                </a:lnTo>
                <a:lnTo>
                  <a:pt x="16256000" y="0"/>
                </a:lnTo>
                <a:lnTo>
                  <a:pt x="0" y="0"/>
                </a:lnTo>
                <a:lnTo>
                  <a:pt x="0" y="60959"/>
                </a:lnTo>
                <a:close/>
              </a:path>
            </a:pathLst>
          </a:custGeom>
          <a:solidFill>
            <a:srgbClr val="F5821F"/>
          </a:solidFill>
        </p:spPr>
        <p:txBody>
          <a:bodyPr wrap="square" lIns="0" tIns="0" rIns="0" bIns="0" rtlCol="0"/>
          <a:lstStyle/>
          <a:p>
            <a:endParaRPr sz="1350"/>
          </a:p>
        </p:txBody>
      </p:sp>
      <p:sp>
        <p:nvSpPr>
          <p:cNvPr id="24" name="Rectangle 23">
            <a:extLst>
              <a:ext uri="{FF2B5EF4-FFF2-40B4-BE49-F238E27FC236}">
                <a16:creationId xmlns:a16="http://schemas.microsoft.com/office/drawing/2014/main" id="{CD8D4471-B1BF-4C7B-A19C-AA28BBE549A6}"/>
              </a:ext>
            </a:extLst>
          </p:cNvPr>
          <p:cNvSpPr/>
          <p:nvPr/>
        </p:nvSpPr>
        <p:spPr>
          <a:xfrm>
            <a:off x="5049195" y="370009"/>
            <a:ext cx="2566196" cy="461665"/>
          </a:xfrm>
          <a:prstGeom prst="rect">
            <a:avLst/>
          </a:prstGeom>
        </p:spPr>
        <p:txBody>
          <a:bodyPr wrap="square">
            <a:spAutoFit/>
          </a:bodyPr>
          <a:lstStyle/>
          <a:p>
            <a:r>
              <a:rPr lang="en-US" sz="2400" b="1" dirty="0">
                <a:solidFill>
                  <a:schemeClr val="accent2">
                    <a:lumMod val="75000"/>
                  </a:schemeClr>
                </a:solidFill>
                <a:latin typeface="Open Sans"/>
              </a:rPr>
              <a:t>Traceability</a:t>
            </a:r>
          </a:p>
        </p:txBody>
      </p:sp>
      <p:sp>
        <p:nvSpPr>
          <p:cNvPr id="25" name="TextBox 24">
            <a:extLst>
              <a:ext uri="{FF2B5EF4-FFF2-40B4-BE49-F238E27FC236}">
                <a16:creationId xmlns:a16="http://schemas.microsoft.com/office/drawing/2014/main" id="{41ED536A-18C9-429A-A19D-F1F8648874DF}"/>
              </a:ext>
            </a:extLst>
          </p:cNvPr>
          <p:cNvSpPr txBox="1"/>
          <p:nvPr/>
        </p:nvSpPr>
        <p:spPr>
          <a:xfrm>
            <a:off x="332012" y="928159"/>
            <a:ext cx="11480508" cy="880369"/>
          </a:xfrm>
          <a:prstGeom prst="rect">
            <a:avLst/>
          </a:prstGeom>
          <a:noFill/>
        </p:spPr>
        <p:txBody>
          <a:bodyPr wrap="square" rtlCol="0">
            <a:spAutoFit/>
          </a:bodyPr>
          <a:lstStyle/>
          <a:p>
            <a:pPr algn="just">
              <a:lnSpc>
                <a:spcPct val="150000"/>
              </a:lnSpc>
            </a:pPr>
            <a:r>
              <a:rPr lang="en-US" dirty="0"/>
              <a:t>Traceability is the ability to identify the origin of food and feed ingredients and food sources, particularly when products are found to be faulty.  It is also called one step back one step forward principle.</a:t>
            </a:r>
          </a:p>
        </p:txBody>
      </p:sp>
      <p:pic>
        <p:nvPicPr>
          <p:cNvPr id="2054" name="Picture 6"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t="17849" r="433" b="11771"/>
          <a:stretch/>
        </p:blipFill>
        <p:spPr bwMode="auto">
          <a:xfrm>
            <a:off x="1385859" y="2155848"/>
            <a:ext cx="8869680" cy="393192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4"/>
          <a:stretch>
            <a:fillRect/>
          </a:stretch>
        </p:blipFill>
        <p:spPr>
          <a:xfrm>
            <a:off x="244182" y="159142"/>
            <a:ext cx="2183529" cy="611559"/>
          </a:xfrm>
          <a:prstGeom prst="rect">
            <a:avLst/>
          </a:prstGeom>
        </p:spPr>
      </p:pic>
    </p:spTree>
    <p:extLst>
      <p:ext uri="{BB962C8B-B14F-4D97-AF65-F5344CB8AC3E}">
        <p14:creationId xmlns:p14="http://schemas.microsoft.com/office/powerpoint/2010/main" val="3464374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0" y="6435089"/>
            <a:ext cx="12192000" cy="45720"/>
          </a:xfrm>
          <a:custGeom>
            <a:avLst/>
            <a:gdLst/>
            <a:ahLst/>
            <a:cxnLst/>
            <a:rect l="l" t="t" r="r" b="b"/>
            <a:pathLst>
              <a:path w="16256000" h="60959">
                <a:moveTo>
                  <a:pt x="0" y="60959"/>
                </a:moveTo>
                <a:lnTo>
                  <a:pt x="16256000" y="60959"/>
                </a:lnTo>
                <a:lnTo>
                  <a:pt x="16256000" y="0"/>
                </a:lnTo>
                <a:lnTo>
                  <a:pt x="0" y="0"/>
                </a:lnTo>
                <a:lnTo>
                  <a:pt x="0" y="60959"/>
                </a:lnTo>
                <a:close/>
              </a:path>
            </a:pathLst>
          </a:custGeom>
          <a:solidFill>
            <a:srgbClr val="F5821F"/>
          </a:solidFill>
        </p:spPr>
        <p:txBody>
          <a:bodyPr wrap="square" lIns="0" tIns="0" rIns="0" bIns="0" rtlCol="0"/>
          <a:lstStyle/>
          <a:p>
            <a:endParaRPr sz="1350"/>
          </a:p>
        </p:txBody>
      </p:sp>
      <p:sp>
        <p:nvSpPr>
          <p:cNvPr id="68" name="TextBox 67">
            <a:hlinkClick r:id="rId3" tooltip="Techno Brain Group"/>
            <a:extLst>
              <a:ext uri="{FF2B5EF4-FFF2-40B4-BE49-F238E27FC236}">
                <a16:creationId xmlns:a16="http://schemas.microsoft.com/office/drawing/2014/main" id="{D2C5C8FD-E3C6-43A5-9118-2729209C9DFA}"/>
              </a:ext>
            </a:extLst>
          </p:cNvPr>
          <p:cNvSpPr txBox="1"/>
          <p:nvPr/>
        </p:nvSpPr>
        <p:spPr>
          <a:xfrm>
            <a:off x="9744833" y="6480809"/>
            <a:ext cx="2082045" cy="276999"/>
          </a:xfrm>
          <a:prstGeom prst="rect">
            <a:avLst/>
          </a:prstGeom>
          <a:noFill/>
        </p:spPr>
        <p:txBody>
          <a:bodyPr wrap="none" rtlCol="0">
            <a:spAutoFit/>
          </a:bodyPr>
          <a:lstStyle/>
          <a:p>
            <a:pPr algn="r"/>
            <a:r>
              <a:rPr lang="en-US" sz="1200" i="1" dirty="0"/>
              <a:t>www.TechnoBrainGroup.com</a:t>
            </a:r>
          </a:p>
        </p:txBody>
      </p:sp>
      <p:pic>
        <p:nvPicPr>
          <p:cNvPr id="69" name="Picture 68" descr="A close up of a sign&#10;&#10;Description generated with very high confidence">
            <a:extLst>
              <a:ext uri="{FF2B5EF4-FFF2-40B4-BE49-F238E27FC236}">
                <a16:creationId xmlns:a16="http://schemas.microsoft.com/office/drawing/2014/main" id="{DE2778D5-1D26-4E3E-9DBF-C768A6E9CB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87155" y="227683"/>
            <a:ext cx="1847459" cy="512126"/>
          </a:xfrm>
          <a:prstGeom prst="rect">
            <a:avLst/>
          </a:prstGeom>
        </p:spPr>
      </p:pic>
      <p:sp>
        <p:nvSpPr>
          <p:cNvPr id="22" name="Title 1">
            <a:extLst>
              <a:ext uri="{FF2B5EF4-FFF2-40B4-BE49-F238E27FC236}">
                <a16:creationId xmlns:a16="http://schemas.microsoft.com/office/drawing/2014/main" id="{A240BD11-AADC-0242-BDC5-51A32DB9EFB4}"/>
              </a:ext>
            </a:extLst>
          </p:cNvPr>
          <p:cNvSpPr txBox="1">
            <a:spLocks/>
          </p:cNvSpPr>
          <p:nvPr/>
        </p:nvSpPr>
        <p:spPr>
          <a:xfrm>
            <a:off x="476250" y="337304"/>
            <a:ext cx="11715750" cy="930447"/>
          </a:xfrm>
          <a:prstGeom prst="rect">
            <a:avLst/>
          </a:prstGeom>
        </p:spPr>
        <p:txBody>
          <a:bodyPr vert="horz" wrap="square" lIns="91440" tIns="45720" rIns="91440" bIns="45720" rtlCol="0" anchor="b">
            <a:noAutofit/>
          </a:bodyPr>
          <a:lstStyle>
            <a:lvl1pPr algn="l" defTabSz="914367" rtl="0" eaLnBrk="1" latinLnBrk="0" hangingPunct="1">
              <a:lnSpc>
                <a:spcPct val="90000"/>
              </a:lnSpc>
              <a:spcBef>
                <a:spcPct val="0"/>
              </a:spcBef>
              <a:buNone/>
              <a:defRPr lang="en-US" sz="4400" b="0" strike="noStrike" kern="1200" cap="none" spc="-100" baseline="0" dirty="0" smtClean="0">
                <a:ln w="3175">
                  <a:noFill/>
                </a:ln>
                <a:solidFill>
                  <a:schemeClr val="tx1"/>
                </a:solidFill>
                <a:effectLst/>
                <a:latin typeface="+mj-lt"/>
                <a:ea typeface="+mn-ea"/>
                <a:cs typeface="Segoe UI" pitchFamily="34" charset="0"/>
              </a:defRPr>
            </a:lvl1pPr>
          </a:lstStyle>
          <a:p>
            <a:pPr marL="0" marR="0" lvl="0" indent="0" algn="ctr" defTabSz="914367"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00" normalizeH="0" baseline="0" noProof="0" dirty="0">
                <a:ln w="3175">
                  <a:noFill/>
                </a:ln>
                <a:solidFill>
                  <a:srgbClr val="353535"/>
                </a:solidFill>
                <a:effectLst/>
                <a:uLnTx/>
                <a:uFillTx/>
                <a:latin typeface="Segoe UI Light"/>
                <a:ea typeface="+mn-ea"/>
              </a:rPr>
              <a:t>Middlemen &amp; Document Processing</a:t>
            </a:r>
          </a:p>
        </p:txBody>
      </p:sp>
      <p:pic>
        <p:nvPicPr>
          <p:cNvPr id="2" name="Picture 1">
            <a:extLst>
              <a:ext uri="{FF2B5EF4-FFF2-40B4-BE49-F238E27FC236}">
                <a16:creationId xmlns:a16="http://schemas.microsoft.com/office/drawing/2014/main" id="{926D2D1B-8883-40EF-9289-FB04040DE767}"/>
              </a:ext>
            </a:extLst>
          </p:cNvPr>
          <p:cNvPicPr>
            <a:picLocks noChangeAspect="1"/>
          </p:cNvPicPr>
          <p:nvPr/>
        </p:nvPicPr>
        <p:blipFill rotWithShape="1">
          <a:blip r:embed="rId5"/>
          <a:srcRect r="5644"/>
          <a:stretch/>
        </p:blipFill>
        <p:spPr>
          <a:xfrm>
            <a:off x="5930639" y="1351192"/>
            <a:ext cx="6103975" cy="4806898"/>
          </a:xfrm>
          <a:prstGeom prst="rect">
            <a:avLst/>
          </a:prstGeom>
        </p:spPr>
      </p:pic>
      <p:sp>
        <p:nvSpPr>
          <p:cNvPr id="14" name="TextBox 13">
            <a:extLst>
              <a:ext uri="{FF2B5EF4-FFF2-40B4-BE49-F238E27FC236}">
                <a16:creationId xmlns:a16="http://schemas.microsoft.com/office/drawing/2014/main" id="{F539FD3D-2A7E-4E2E-A26A-C263EF380F3B}"/>
              </a:ext>
            </a:extLst>
          </p:cNvPr>
          <p:cNvSpPr txBox="1"/>
          <p:nvPr/>
        </p:nvSpPr>
        <p:spPr>
          <a:xfrm>
            <a:off x="157386" y="1679727"/>
            <a:ext cx="6254069" cy="3699474"/>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000" dirty="0"/>
              <a:t>Lengthy documentation process</a:t>
            </a:r>
          </a:p>
          <a:p>
            <a:pPr marL="285750" indent="-285750">
              <a:lnSpc>
                <a:spcPct val="200000"/>
              </a:lnSpc>
              <a:buFont typeface="Arial" panose="020B0604020202020204" pitchFamily="34" charset="0"/>
              <a:buChar char="•"/>
            </a:pPr>
            <a:r>
              <a:rPr lang="en-US" sz="2000" dirty="0"/>
              <a:t>Duplicate/ repeated information entry at  international borders</a:t>
            </a:r>
          </a:p>
          <a:p>
            <a:pPr marL="285750" indent="-285750">
              <a:lnSpc>
                <a:spcPct val="200000"/>
              </a:lnSpc>
              <a:buFont typeface="Arial" panose="020B0604020202020204" pitchFamily="34" charset="0"/>
              <a:buChar char="•"/>
            </a:pPr>
            <a:r>
              <a:rPr lang="en-US" sz="2000" dirty="0"/>
              <a:t>Lengthy manual compliance  process post clearance</a:t>
            </a:r>
          </a:p>
          <a:p>
            <a:pPr marL="285750" indent="-285750">
              <a:lnSpc>
                <a:spcPct val="200000"/>
              </a:lnSpc>
              <a:buFont typeface="Arial" panose="020B0604020202020204" pitchFamily="34" charset="0"/>
              <a:buChar char="•"/>
            </a:pPr>
            <a:r>
              <a:rPr lang="en-US" sz="2000" dirty="0"/>
              <a:t>Multiple middlemen interventions and decrease customer experience and border congestions</a:t>
            </a:r>
          </a:p>
        </p:txBody>
      </p:sp>
      <p:pic>
        <p:nvPicPr>
          <p:cNvPr id="8" name="Picture 7"/>
          <p:cNvPicPr>
            <a:picLocks noChangeAspect="1"/>
          </p:cNvPicPr>
          <p:nvPr/>
        </p:nvPicPr>
        <p:blipFill>
          <a:blip r:embed="rId6"/>
          <a:stretch>
            <a:fillRect/>
          </a:stretch>
        </p:blipFill>
        <p:spPr>
          <a:xfrm>
            <a:off x="157386" y="223560"/>
            <a:ext cx="2183529" cy="611559"/>
          </a:xfrm>
          <a:prstGeom prst="rect">
            <a:avLst/>
          </a:prstGeom>
        </p:spPr>
      </p:pic>
    </p:spTree>
    <p:extLst>
      <p:ext uri="{BB962C8B-B14F-4D97-AF65-F5344CB8AC3E}">
        <p14:creationId xmlns:p14="http://schemas.microsoft.com/office/powerpoint/2010/main" val="1314995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a:extLst>
              <a:ext uri="{FF2B5EF4-FFF2-40B4-BE49-F238E27FC236}">
                <a16:creationId xmlns:a16="http://schemas.microsoft.com/office/drawing/2014/main" id="{069CAB0D-4894-4F8A-A68D-B45BD4A5CDA5}"/>
              </a:ext>
            </a:extLst>
          </p:cNvPr>
          <p:cNvGrpSpPr/>
          <p:nvPr/>
        </p:nvGrpSpPr>
        <p:grpSpPr>
          <a:xfrm>
            <a:off x="10257627" y="146910"/>
            <a:ext cx="1645502" cy="456446"/>
            <a:chOff x="332012" y="342901"/>
            <a:chExt cx="1645502" cy="456446"/>
          </a:xfrm>
        </p:grpSpPr>
        <p:sp>
          <p:nvSpPr>
            <p:cNvPr id="2" name="object 2"/>
            <p:cNvSpPr/>
            <p:nvPr/>
          </p:nvSpPr>
          <p:spPr>
            <a:xfrm>
              <a:off x="332012" y="342901"/>
              <a:ext cx="962958" cy="313496"/>
            </a:xfrm>
            <a:prstGeom prst="rect">
              <a:avLst/>
            </a:prstGeom>
            <a:blipFill>
              <a:blip r:embed="rId2" cstate="print"/>
              <a:stretch>
                <a:fillRect/>
              </a:stretch>
            </a:blipFill>
          </p:spPr>
          <p:txBody>
            <a:bodyPr wrap="square" lIns="0" tIns="0" rIns="0" bIns="0" rtlCol="0"/>
            <a:lstStyle/>
            <a:p>
              <a:endParaRPr sz="1350"/>
            </a:p>
          </p:txBody>
        </p:sp>
        <p:sp>
          <p:nvSpPr>
            <p:cNvPr id="3" name="object 3"/>
            <p:cNvSpPr/>
            <p:nvPr/>
          </p:nvSpPr>
          <p:spPr>
            <a:xfrm>
              <a:off x="1374625" y="495309"/>
              <a:ext cx="109538" cy="158591"/>
            </a:xfrm>
            <a:custGeom>
              <a:avLst/>
              <a:gdLst/>
              <a:ahLst/>
              <a:cxnLst/>
              <a:rect l="l" t="t" r="r" b="b"/>
              <a:pathLst>
                <a:path w="146050" h="211455">
                  <a:moveTo>
                    <a:pt x="62564" y="0"/>
                  </a:moveTo>
                  <a:lnTo>
                    <a:pt x="8652" y="0"/>
                  </a:lnTo>
                  <a:lnTo>
                    <a:pt x="5833" y="1066"/>
                  </a:lnTo>
                  <a:lnTo>
                    <a:pt x="3399" y="3251"/>
                  </a:lnTo>
                  <a:lnTo>
                    <a:pt x="1159" y="5295"/>
                  </a:lnTo>
                  <a:lnTo>
                    <a:pt x="0" y="8712"/>
                  </a:lnTo>
                  <a:lnTo>
                    <a:pt x="68" y="202526"/>
                  </a:lnTo>
                  <a:lnTo>
                    <a:pt x="1159" y="205739"/>
                  </a:lnTo>
                  <a:lnTo>
                    <a:pt x="3496" y="207873"/>
                  </a:lnTo>
                  <a:lnTo>
                    <a:pt x="5833" y="209956"/>
                  </a:lnTo>
                  <a:lnTo>
                    <a:pt x="8652" y="211035"/>
                  </a:lnTo>
                  <a:lnTo>
                    <a:pt x="73562" y="211035"/>
                  </a:lnTo>
                  <a:lnTo>
                    <a:pt x="111814" y="202526"/>
                  </a:lnTo>
                  <a:lnTo>
                    <a:pt x="138545" y="178244"/>
                  </a:lnTo>
                  <a:lnTo>
                    <a:pt x="40047" y="178244"/>
                  </a:lnTo>
                  <a:lnTo>
                    <a:pt x="40047" y="118236"/>
                  </a:lnTo>
                  <a:lnTo>
                    <a:pt x="137818" y="118236"/>
                  </a:lnTo>
                  <a:lnTo>
                    <a:pt x="137443" y="117576"/>
                  </a:lnTo>
                  <a:lnTo>
                    <a:pt x="133887" y="113283"/>
                  </a:lnTo>
                  <a:lnTo>
                    <a:pt x="130344" y="108965"/>
                  </a:lnTo>
                  <a:lnTo>
                    <a:pt x="105579" y="97066"/>
                  </a:lnTo>
                  <a:lnTo>
                    <a:pt x="110024" y="95288"/>
                  </a:lnTo>
                  <a:lnTo>
                    <a:pt x="113961" y="93027"/>
                  </a:lnTo>
                  <a:lnTo>
                    <a:pt x="117466" y="90195"/>
                  </a:lnTo>
                  <a:lnTo>
                    <a:pt x="120908" y="87363"/>
                  </a:lnTo>
                  <a:lnTo>
                    <a:pt x="121304" y="86918"/>
                  </a:lnTo>
                  <a:lnTo>
                    <a:pt x="40047" y="86918"/>
                  </a:lnTo>
                  <a:lnTo>
                    <a:pt x="40047" y="32105"/>
                  </a:lnTo>
                  <a:lnTo>
                    <a:pt x="129892" y="32105"/>
                  </a:lnTo>
                  <a:lnTo>
                    <a:pt x="125772" y="23101"/>
                  </a:lnTo>
                  <a:lnTo>
                    <a:pt x="87081" y="1827"/>
                  </a:lnTo>
                  <a:lnTo>
                    <a:pt x="71443" y="202"/>
                  </a:lnTo>
                  <a:lnTo>
                    <a:pt x="62564" y="0"/>
                  </a:lnTo>
                  <a:close/>
                </a:path>
                <a:path w="146050" h="211455">
                  <a:moveTo>
                    <a:pt x="137818" y="118236"/>
                  </a:moveTo>
                  <a:lnTo>
                    <a:pt x="71720" y="118236"/>
                  </a:lnTo>
                  <a:lnTo>
                    <a:pt x="77791" y="118948"/>
                  </a:lnTo>
                  <a:lnTo>
                    <a:pt x="87100" y="121754"/>
                  </a:lnTo>
                  <a:lnTo>
                    <a:pt x="103077" y="144335"/>
                  </a:lnTo>
                  <a:lnTo>
                    <a:pt x="103077" y="153898"/>
                  </a:lnTo>
                  <a:lnTo>
                    <a:pt x="83912" y="176352"/>
                  </a:lnTo>
                  <a:lnTo>
                    <a:pt x="80039" y="177634"/>
                  </a:lnTo>
                  <a:lnTo>
                    <a:pt x="75226" y="178244"/>
                  </a:lnTo>
                  <a:lnTo>
                    <a:pt x="138545" y="178244"/>
                  </a:lnTo>
                  <a:lnTo>
                    <a:pt x="140554" y="174243"/>
                  </a:lnTo>
                  <a:lnTo>
                    <a:pt x="144504" y="162051"/>
                  </a:lnTo>
                  <a:lnTo>
                    <a:pt x="145482" y="155244"/>
                  </a:lnTo>
                  <a:lnTo>
                    <a:pt x="145375" y="139941"/>
                  </a:lnTo>
                  <a:lnTo>
                    <a:pt x="144428" y="134111"/>
                  </a:lnTo>
                  <a:lnTo>
                    <a:pt x="140288" y="122580"/>
                  </a:lnTo>
                  <a:lnTo>
                    <a:pt x="137818" y="118236"/>
                  </a:lnTo>
                  <a:close/>
                </a:path>
                <a:path w="146050" h="211455">
                  <a:moveTo>
                    <a:pt x="129892" y="32105"/>
                  </a:moveTo>
                  <a:lnTo>
                    <a:pt x="66996" y="32105"/>
                  </a:lnTo>
                  <a:lnTo>
                    <a:pt x="72076" y="32740"/>
                  </a:lnTo>
                  <a:lnTo>
                    <a:pt x="79620" y="35115"/>
                  </a:lnTo>
                  <a:lnTo>
                    <a:pt x="92650" y="54622"/>
                  </a:lnTo>
                  <a:lnTo>
                    <a:pt x="92650" y="62674"/>
                  </a:lnTo>
                  <a:lnTo>
                    <a:pt x="68749" y="86918"/>
                  </a:lnTo>
                  <a:lnTo>
                    <a:pt x="121304" y="86918"/>
                  </a:lnTo>
                  <a:lnTo>
                    <a:pt x="131614" y="68084"/>
                  </a:lnTo>
                  <a:lnTo>
                    <a:pt x="132884" y="63588"/>
                  </a:lnTo>
                  <a:lnTo>
                    <a:pt x="133505" y="58864"/>
                  </a:lnTo>
                  <a:lnTo>
                    <a:pt x="133433" y="44081"/>
                  </a:lnTo>
                  <a:lnTo>
                    <a:pt x="131944" y="36588"/>
                  </a:lnTo>
                  <a:lnTo>
                    <a:pt x="129892" y="32105"/>
                  </a:lnTo>
                  <a:close/>
                </a:path>
              </a:pathLst>
            </a:custGeom>
            <a:solidFill>
              <a:srgbClr val="F5821F"/>
            </a:solidFill>
          </p:spPr>
          <p:txBody>
            <a:bodyPr wrap="square" lIns="0" tIns="0" rIns="0" bIns="0" rtlCol="0"/>
            <a:lstStyle/>
            <a:p>
              <a:endParaRPr sz="1350"/>
            </a:p>
          </p:txBody>
        </p:sp>
        <p:sp>
          <p:nvSpPr>
            <p:cNvPr id="4" name="object 4"/>
            <p:cNvSpPr/>
            <p:nvPr/>
          </p:nvSpPr>
          <p:spPr>
            <a:xfrm>
              <a:off x="1508313" y="495309"/>
              <a:ext cx="111919" cy="159068"/>
            </a:xfrm>
            <a:custGeom>
              <a:avLst/>
              <a:gdLst/>
              <a:ahLst/>
              <a:cxnLst/>
              <a:rect l="l" t="t" r="r" b="b"/>
              <a:pathLst>
                <a:path w="149225" h="212090">
                  <a:moveTo>
                    <a:pt x="8686" y="0"/>
                  </a:moveTo>
                  <a:lnTo>
                    <a:pt x="5803" y="1066"/>
                  </a:lnTo>
                  <a:lnTo>
                    <a:pt x="3467" y="3162"/>
                  </a:lnTo>
                  <a:lnTo>
                    <a:pt x="1155" y="5295"/>
                  </a:lnTo>
                  <a:lnTo>
                    <a:pt x="0" y="8737"/>
                  </a:lnTo>
                  <a:lnTo>
                    <a:pt x="0" y="206248"/>
                  </a:lnTo>
                  <a:lnTo>
                    <a:pt x="309" y="207264"/>
                  </a:lnTo>
                  <a:lnTo>
                    <a:pt x="1511" y="208978"/>
                  </a:lnTo>
                  <a:lnTo>
                    <a:pt x="2654" y="209677"/>
                  </a:lnTo>
                  <a:lnTo>
                    <a:pt x="4178" y="210210"/>
                  </a:lnTo>
                  <a:lnTo>
                    <a:pt x="5714" y="210781"/>
                  </a:lnTo>
                  <a:lnTo>
                    <a:pt x="7823" y="211213"/>
                  </a:lnTo>
                  <a:lnTo>
                    <a:pt x="10490" y="211569"/>
                  </a:lnTo>
                  <a:lnTo>
                    <a:pt x="13131" y="211848"/>
                  </a:lnTo>
                  <a:lnTo>
                    <a:pt x="16370" y="212026"/>
                  </a:lnTo>
                  <a:lnTo>
                    <a:pt x="24396" y="212026"/>
                  </a:lnTo>
                  <a:lnTo>
                    <a:pt x="36487" y="210210"/>
                  </a:lnTo>
                  <a:lnTo>
                    <a:pt x="38023" y="209677"/>
                  </a:lnTo>
                  <a:lnTo>
                    <a:pt x="39154" y="208978"/>
                  </a:lnTo>
                  <a:lnTo>
                    <a:pt x="40474" y="207238"/>
                  </a:lnTo>
                  <a:lnTo>
                    <a:pt x="40843" y="206248"/>
                  </a:lnTo>
                  <a:lnTo>
                    <a:pt x="40843" y="124764"/>
                  </a:lnTo>
                  <a:lnTo>
                    <a:pt x="114403" y="124764"/>
                  </a:lnTo>
                  <a:lnTo>
                    <a:pt x="99669" y="112864"/>
                  </a:lnTo>
                  <a:lnTo>
                    <a:pt x="105879" y="110807"/>
                  </a:lnTo>
                  <a:lnTo>
                    <a:pt x="128677" y="92633"/>
                  </a:lnTo>
                  <a:lnTo>
                    <a:pt x="40843" y="92633"/>
                  </a:lnTo>
                  <a:lnTo>
                    <a:pt x="40843" y="32766"/>
                  </a:lnTo>
                  <a:lnTo>
                    <a:pt x="133992" y="32766"/>
                  </a:lnTo>
                  <a:lnTo>
                    <a:pt x="132676" y="29159"/>
                  </a:lnTo>
                  <a:lnTo>
                    <a:pt x="101828" y="4406"/>
                  </a:lnTo>
                  <a:lnTo>
                    <a:pt x="73723" y="114"/>
                  </a:lnTo>
                  <a:lnTo>
                    <a:pt x="8686" y="0"/>
                  </a:lnTo>
                  <a:close/>
                </a:path>
                <a:path w="149225" h="212090">
                  <a:moveTo>
                    <a:pt x="114403" y="124764"/>
                  </a:moveTo>
                  <a:lnTo>
                    <a:pt x="57924" y="124764"/>
                  </a:lnTo>
                  <a:lnTo>
                    <a:pt x="61747" y="125450"/>
                  </a:lnTo>
                  <a:lnTo>
                    <a:pt x="68389" y="128308"/>
                  </a:lnTo>
                  <a:lnTo>
                    <a:pt x="71285" y="130416"/>
                  </a:lnTo>
                  <a:lnTo>
                    <a:pt x="76326" y="135953"/>
                  </a:lnTo>
                  <a:lnTo>
                    <a:pt x="78663" y="139369"/>
                  </a:lnTo>
                  <a:lnTo>
                    <a:pt x="80708" y="143522"/>
                  </a:lnTo>
                  <a:lnTo>
                    <a:pt x="82791" y="147662"/>
                  </a:lnTo>
                  <a:lnTo>
                    <a:pt x="84899" y="152374"/>
                  </a:lnTo>
                  <a:lnTo>
                    <a:pt x="87071" y="157708"/>
                  </a:lnTo>
                  <a:lnTo>
                    <a:pt x="105105" y="204838"/>
                  </a:lnTo>
                  <a:lnTo>
                    <a:pt x="105577" y="206248"/>
                  </a:lnTo>
                  <a:lnTo>
                    <a:pt x="106044" y="207264"/>
                  </a:lnTo>
                  <a:lnTo>
                    <a:pt x="106641" y="208216"/>
                  </a:lnTo>
                  <a:lnTo>
                    <a:pt x="107289" y="209130"/>
                  </a:lnTo>
                  <a:lnTo>
                    <a:pt x="108330" y="209918"/>
                  </a:lnTo>
                  <a:lnTo>
                    <a:pt x="109854" y="210477"/>
                  </a:lnTo>
                  <a:lnTo>
                    <a:pt x="111340" y="211074"/>
                  </a:lnTo>
                  <a:lnTo>
                    <a:pt x="113385" y="211480"/>
                  </a:lnTo>
                  <a:lnTo>
                    <a:pt x="115976" y="211683"/>
                  </a:lnTo>
                  <a:lnTo>
                    <a:pt x="118567" y="211924"/>
                  </a:lnTo>
                  <a:lnTo>
                    <a:pt x="135648" y="211924"/>
                  </a:lnTo>
                  <a:lnTo>
                    <a:pt x="138645" y="211683"/>
                  </a:lnTo>
                  <a:lnTo>
                    <a:pt x="141655" y="211480"/>
                  </a:lnTo>
                  <a:lnTo>
                    <a:pt x="143989" y="211074"/>
                  </a:lnTo>
                  <a:lnTo>
                    <a:pt x="147027" y="210019"/>
                  </a:lnTo>
                  <a:lnTo>
                    <a:pt x="147980" y="209296"/>
                  </a:lnTo>
                  <a:lnTo>
                    <a:pt x="148399" y="208495"/>
                  </a:lnTo>
                  <a:lnTo>
                    <a:pt x="148831" y="207733"/>
                  </a:lnTo>
                  <a:lnTo>
                    <a:pt x="148929" y="207238"/>
                  </a:lnTo>
                  <a:lnTo>
                    <a:pt x="149034" y="204393"/>
                  </a:lnTo>
                  <a:lnTo>
                    <a:pt x="148780" y="202920"/>
                  </a:lnTo>
                  <a:lnTo>
                    <a:pt x="148234" y="201028"/>
                  </a:lnTo>
                  <a:lnTo>
                    <a:pt x="147739" y="199136"/>
                  </a:lnTo>
                  <a:lnTo>
                    <a:pt x="146723" y="196100"/>
                  </a:lnTo>
                  <a:lnTo>
                    <a:pt x="145173" y="191973"/>
                  </a:lnTo>
                  <a:lnTo>
                    <a:pt x="128219" y="150368"/>
                  </a:lnTo>
                  <a:lnTo>
                    <a:pt x="126276" y="145389"/>
                  </a:lnTo>
                  <a:lnTo>
                    <a:pt x="124244" y="140893"/>
                  </a:lnTo>
                  <a:lnTo>
                    <a:pt x="122186" y="136918"/>
                  </a:lnTo>
                  <a:lnTo>
                    <a:pt x="120078" y="132943"/>
                  </a:lnTo>
                  <a:lnTo>
                    <a:pt x="117906" y="129413"/>
                  </a:lnTo>
                  <a:lnTo>
                    <a:pt x="114403" y="124764"/>
                  </a:lnTo>
                  <a:close/>
                </a:path>
                <a:path w="149225" h="212090">
                  <a:moveTo>
                    <a:pt x="133992" y="32766"/>
                  </a:moveTo>
                  <a:lnTo>
                    <a:pt x="63804" y="32766"/>
                  </a:lnTo>
                  <a:lnTo>
                    <a:pt x="67449" y="32943"/>
                  </a:lnTo>
                  <a:lnTo>
                    <a:pt x="72732" y="33578"/>
                  </a:lnTo>
                  <a:lnTo>
                    <a:pt x="96418" y="55308"/>
                  </a:lnTo>
                  <a:lnTo>
                    <a:pt x="96418" y="66865"/>
                  </a:lnTo>
                  <a:lnTo>
                    <a:pt x="67436" y="92633"/>
                  </a:lnTo>
                  <a:lnTo>
                    <a:pt x="128677" y="92633"/>
                  </a:lnTo>
                  <a:lnTo>
                    <a:pt x="138645" y="64973"/>
                  </a:lnTo>
                  <a:lnTo>
                    <a:pt x="138637" y="49479"/>
                  </a:lnTo>
                  <a:lnTo>
                    <a:pt x="137452" y="42087"/>
                  </a:lnTo>
                  <a:lnTo>
                    <a:pt x="135039" y="35636"/>
                  </a:lnTo>
                  <a:lnTo>
                    <a:pt x="133992" y="32766"/>
                  </a:lnTo>
                  <a:close/>
                </a:path>
              </a:pathLst>
            </a:custGeom>
            <a:solidFill>
              <a:srgbClr val="F5821F"/>
            </a:solidFill>
          </p:spPr>
          <p:txBody>
            <a:bodyPr wrap="square" lIns="0" tIns="0" rIns="0" bIns="0" rtlCol="0"/>
            <a:lstStyle/>
            <a:p>
              <a:endParaRPr sz="1350"/>
            </a:p>
          </p:txBody>
        </p:sp>
        <p:sp>
          <p:nvSpPr>
            <p:cNvPr id="5" name="object 5"/>
            <p:cNvSpPr/>
            <p:nvPr/>
          </p:nvSpPr>
          <p:spPr>
            <a:xfrm>
              <a:off x="1629030" y="494614"/>
              <a:ext cx="139065" cy="160020"/>
            </a:xfrm>
            <a:custGeom>
              <a:avLst/>
              <a:gdLst/>
              <a:ahLst/>
              <a:cxnLst/>
              <a:rect l="l" t="t" r="r" b="b"/>
              <a:pathLst>
                <a:path w="185419" h="213359">
                  <a:moveTo>
                    <a:pt x="101830" y="0"/>
                  </a:moveTo>
                  <a:lnTo>
                    <a:pt x="81320" y="0"/>
                  </a:lnTo>
                  <a:lnTo>
                    <a:pt x="78132" y="190"/>
                  </a:lnTo>
                  <a:lnTo>
                    <a:pt x="74932" y="342"/>
                  </a:lnTo>
                  <a:lnTo>
                    <a:pt x="72417" y="723"/>
                  </a:lnTo>
                  <a:lnTo>
                    <a:pt x="68785" y="1930"/>
                  </a:lnTo>
                  <a:lnTo>
                    <a:pt x="67477" y="2794"/>
                  </a:lnTo>
                  <a:lnTo>
                    <a:pt x="66606" y="4013"/>
                  </a:lnTo>
                  <a:lnTo>
                    <a:pt x="65800" y="5067"/>
                  </a:lnTo>
                  <a:lnTo>
                    <a:pt x="1272" y="199478"/>
                  </a:lnTo>
                  <a:lnTo>
                    <a:pt x="0" y="207543"/>
                  </a:lnTo>
                  <a:lnTo>
                    <a:pt x="243" y="208826"/>
                  </a:lnTo>
                  <a:lnTo>
                    <a:pt x="13311" y="212940"/>
                  </a:lnTo>
                  <a:lnTo>
                    <a:pt x="26100" y="212852"/>
                  </a:lnTo>
                  <a:lnTo>
                    <a:pt x="28831" y="212598"/>
                  </a:lnTo>
                  <a:lnTo>
                    <a:pt x="31587" y="212407"/>
                  </a:lnTo>
                  <a:lnTo>
                    <a:pt x="33707" y="211988"/>
                  </a:lnTo>
                  <a:lnTo>
                    <a:pt x="35181" y="211391"/>
                  </a:lnTo>
                  <a:lnTo>
                    <a:pt x="36705" y="210832"/>
                  </a:lnTo>
                  <a:lnTo>
                    <a:pt x="37784" y="209981"/>
                  </a:lnTo>
                  <a:lnTo>
                    <a:pt x="39130" y="207924"/>
                  </a:lnTo>
                  <a:lnTo>
                    <a:pt x="39689" y="206641"/>
                  </a:lnTo>
                  <a:lnTo>
                    <a:pt x="40186" y="204800"/>
                  </a:lnTo>
                  <a:lnTo>
                    <a:pt x="52821" y="163868"/>
                  </a:lnTo>
                  <a:lnTo>
                    <a:pt x="171953" y="163868"/>
                  </a:lnTo>
                  <a:lnTo>
                    <a:pt x="161009" y="130898"/>
                  </a:lnTo>
                  <a:lnTo>
                    <a:pt x="61838" y="130898"/>
                  </a:lnTo>
                  <a:lnTo>
                    <a:pt x="90248" y="41198"/>
                  </a:lnTo>
                  <a:lnTo>
                    <a:pt x="131233" y="41198"/>
                  </a:lnTo>
                  <a:lnTo>
                    <a:pt x="120512" y="8902"/>
                  </a:lnTo>
                  <a:lnTo>
                    <a:pt x="119902" y="6832"/>
                  </a:lnTo>
                  <a:lnTo>
                    <a:pt x="109095" y="342"/>
                  </a:lnTo>
                  <a:lnTo>
                    <a:pt x="101830" y="0"/>
                  </a:lnTo>
                  <a:close/>
                </a:path>
                <a:path w="185419" h="213359">
                  <a:moveTo>
                    <a:pt x="171953" y="163868"/>
                  </a:moveTo>
                  <a:lnTo>
                    <a:pt x="128284" y="163868"/>
                  </a:lnTo>
                  <a:lnTo>
                    <a:pt x="141882" y="206641"/>
                  </a:lnTo>
                  <a:lnTo>
                    <a:pt x="142191" y="207670"/>
                  </a:lnTo>
                  <a:lnTo>
                    <a:pt x="170766" y="212940"/>
                  </a:lnTo>
                  <a:lnTo>
                    <a:pt x="174741" y="212801"/>
                  </a:lnTo>
                  <a:lnTo>
                    <a:pt x="180558" y="212255"/>
                  </a:lnTo>
                  <a:lnTo>
                    <a:pt x="182564" y="211543"/>
                  </a:lnTo>
                  <a:lnTo>
                    <a:pt x="184863" y="209283"/>
                  </a:lnTo>
                  <a:lnTo>
                    <a:pt x="185180" y="207924"/>
                  </a:lnTo>
                  <a:lnTo>
                    <a:pt x="185077" y="206273"/>
                  </a:lnTo>
                  <a:lnTo>
                    <a:pt x="184867" y="204800"/>
                  </a:lnTo>
                  <a:lnTo>
                    <a:pt x="184647" y="203009"/>
                  </a:lnTo>
                  <a:lnTo>
                    <a:pt x="183872" y="199910"/>
                  </a:lnTo>
                  <a:lnTo>
                    <a:pt x="182615" y="195986"/>
                  </a:lnTo>
                  <a:lnTo>
                    <a:pt x="171953" y="163868"/>
                  </a:lnTo>
                  <a:close/>
                </a:path>
                <a:path w="185419" h="213359">
                  <a:moveTo>
                    <a:pt x="131233" y="41198"/>
                  </a:moveTo>
                  <a:lnTo>
                    <a:pt x="90400" y="41198"/>
                  </a:lnTo>
                  <a:lnTo>
                    <a:pt x="118836" y="130898"/>
                  </a:lnTo>
                  <a:lnTo>
                    <a:pt x="161009" y="130898"/>
                  </a:lnTo>
                  <a:lnTo>
                    <a:pt x="131233" y="41198"/>
                  </a:lnTo>
                  <a:close/>
                </a:path>
              </a:pathLst>
            </a:custGeom>
            <a:solidFill>
              <a:srgbClr val="F5821F"/>
            </a:solidFill>
          </p:spPr>
          <p:txBody>
            <a:bodyPr wrap="square" lIns="0" tIns="0" rIns="0" bIns="0" rtlCol="0"/>
            <a:lstStyle/>
            <a:p>
              <a:endParaRPr sz="1350"/>
            </a:p>
          </p:txBody>
        </p:sp>
        <p:sp>
          <p:nvSpPr>
            <p:cNvPr id="6" name="object 6"/>
            <p:cNvSpPr/>
            <p:nvPr/>
          </p:nvSpPr>
          <p:spPr>
            <a:xfrm>
              <a:off x="1787071" y="494557"/>
              <a:ext cx="30956" cy="160020"/>
            </a:xfrm>
            <a:custGeom>
              <a:avLst/>
              <a:gdLst/>
              <a:ahLst/>
              <a:cxnLst/>
              <a:rect l="l" t="t" r="r" b="b"/>
              <a:pathLst>
                <a:path w="41275" h="213359">
                  <a:moveTo>
                    <a:pt x="24510" y="0"/>
                  </a:moveTo>
                  <a:lnTo>
                    <a:pt x="16522" y="0"/>
                  </a:lnTo>
                  <a:lnTo>
                    <a:pt x="13258" y="165"/>
                  </a:lnTo>
                  <a:lnTo>
                    <a:pt x="0" y="5765"/>
                  </a:lnTo>
                  <a:lnTo>
                    <a:pt x="0" y="207251"/>
                  </a:lnTo>
                  <a:lnTo>
                    <a:pt x="330" y="208229"/>
                  </a:lnTo>
                  <a:lnTo>
                    <a:pt x="1676" y="209981"/>
                  </a:lnTo>
                  <a:lnTo>
                    <a:pt x="2768" y="210667"/>
                  </a:lnTo>
                  <a:lnTo>
                    <a:pt x="4330" y="211201"/>
                  </a:lnTo>
                  <a:lnTo>
                    <a:pt x="5880" y="211772"/>
                  </a:lnTo>
                  <a:lnTo>
                    <a:pt x="7988" y="212217"/>
                  </a:lnTo>
                  <a:lnTo>
                    <a:pt x="10617" y="212559"/>
                  </a:lnTo>
                  <a:lnTo>
                    <a:pt x="13246" y="212852"/>
                  </a:lnTo>
                  <a:lnTo>
                    <a:pt x="16522" y="213017"/>
                  </a:lnTo>
                  <a:lnTo>
                    <a:pt x="24510" y="213017"/>
                  </a:lnTo>
                  <a:lnTo>
                    <a:pt x="36626" y="211201"/>
                  </a:lnTo>
                  <a:lnTo>
                    <a:pt x="38188" y="210667"/>
                  </a:lnTo>
                  <a:lnTo>
                    <a:pt x="39319" y="209981"/>
                  </a:lnTo>
                  <a:lnTo>
                    <a:pt x="40627" y="208229"/>
                  </a:lnTo>
                  <a:lnTo>
                    <a:pt x="40970" y="207251"/>
                  </a:lnTo>
                  <a:lnTo>
                    <a:pt x="40970" y="5765"/>
                  </a:lnTo>
                  <a:lnTo>
                    <a:pt x="27838" y="165"/>
                  </a:lnTo>
                  <a:lnTo>
                    <a:pt x="24510" y="0"/>
                  </a:lnTo>
                  <a:close/>
                </a:path>
              </a:pathLst>
            </a:custGeom>
            <a:solidFill>
              <a:srgbClr val="F5821F"/>
            </a:solidFill>
          </p:spPr>
          <p:txBody>
            <a:bodyPr wrap="square" lIns="0" tIns="0" rIns="0" bIns="0" rtlCol="0"/>
            <a:lstStyle/>
            <a:p>
              <a:endParaRPr sz="1350"/>
            </a:p>
          </p:txBody>
        </p:sp>
        <p:sp>
          <p:nvSpPr>
            <p:cNvPr id="7" name="object 7"/>
            <p:cNvSpPr/>
            <p:nvPr/>
          </p:nvSpPr>
          <p:spPr>
            <a:xfrm>
              <a:off x="1850650" y="494814"/>
              <a:ext cx="124301" cy="159544"/>
            </a:xfrm>
            <a:custGeom>
              <a:avLst/>
              <a:gdLst/>
              <a:ahLst/>
              <a:cxnLst/>
              <a:rect l="l" t="t" r="r" b="b"/>
              <a:pathLst>
                <a:path w="165735" h="212725">
                  <a:moveTo>
                    <a:pt x="40563" y="660"/>
                  </a:moveTo>
                  <a:lnTo>
                    <a:pt x="10617" y="660"/>
                  </a:lnTo>
                  <a:lnTo>
                    <a:pt x="7112" y="1930"/>
                  </a:lnTo>
                  <a:lnTo>
                    <a:pt x="4292" y="4483"/>
                  </a:lnTo>
                  <a:lnTo>
                    <a:pt x="1409" y="7048"/>
                  </a:lnTo>
                  <a:lnTo>
                    <a:pt x="0" y="10883"/>
                  </a:lnTo>
                  <a:lnTo>
                    <a:pt x="50" y="206971"/>
                  </a:lnTo>
                  <a:lnTo>
                    <a:pt x="215" y="207721"/>
                  </a:lnTo>
                  <a:lnTo>
                    <a:pt x="1295" y="209473"/>
                  </a:lnTo>
                  <a:lnTo>
                    <a:pt x="2209" y="210210"/>
                  </a:lnTo>
                  <a:lnTo>
                    <a:pt x="3594" y="210794"/>
                  </a:lnTo>
                  <a:lnTo>
                    <a:pt x="4914" y="211404"/>
                  </a:lnTo>
                  <a:lnTo>
                    <a:pt x="6769" y="211874"/>
                  </a:lnTo>
                  <a:lnTo>
                    <a:pt x="9182" y="212216"/>
                  </a:lnTo>
                  <a:lnTo>
                    <a:pt x="11531" y="212509"/>
                  </a:lnTo>
                  <a:lnTo>
                    <a:pt x="14541" y="212686"/>
                  </a:lnTo>
                  <a:lnTo>
                    <a:pt x="21882" y="212686"/>
                  </a:lnTo>
                  <a:lnTo>
                    <a:pt x="32981" y="210794"/>
                  </a:lnTo>
                  <a:lnTo>
                    <a:pt x="34404" y="210210"/>
                  </a:lnTo>
                  <a:lnTo>
                    <a:pt x="35369" y="209473"/>
                  </a:lnTo>
                  <a:lnTo>
                    <a:pt x="35953" y="208610"/>
                  </a:lnTo>
                  <a:lnTo>
                    <a:pt x="36487" y="207721"/>
                  </a:lnTo>
                  <a:lnTo>
                    <a:pt x="36730" y="206971"/>
                  </a:lnTo>
                  <a:lnTo>
                    <a:pt x="36728" y="78968"/>
                  </a:lnTo>
                  <a:lnTo>
                    <a:pt x="36271" y="63423"/>
                  </a:lnTo>
                  <a:lnTo>
                    <a:pt x="35966" y="55625"/>
                  </a:lnTo>
                  <a:lnTo>
                    <a:pt x="35547" y="47790"/>
                  </a:lnTo>
                  <a:lnTo>
                    <a:pt x="78231" y="47790"/>
                  </a:lnTo>
                  <a:lnTo>
                    <a:pt x="65493" y="22682"/>
                  </a:lnTo>
                  <a:lnTo>
                    <a:pt x="63563" y="18427"/>
                  </a:lnTo>
                  <a:lnTo>
                    <a:pt x="61645" y="14884"/>
                  </a:lnTo>
                  <a:lnTo>
                    <a:pt x="46596" y="1727"/>
                  </a:lnTo>
                  <a:lnTo>
                    <a:pt x="43903" y="1003"/>
                  </a:lnTo>
                  <a:lnTo>
                    <a:pt x="40563" y="660"/>
                  </a:lnTo>
                  <a:close/>
                </a:path>
                <a:path w="165735" h="212725">
                  <a:moveTo>
                    <a:pt x="78231" y="47790"/>
                  </a:moveTo>
                  <a:lnTo>
                    <a:pt x="35852" y="47790"/>
                  </a:lnTo>
                  <a:lnTo>
                    <a:pt x="38239" y="54216"/>
                  </a:lnTo>
                  <a:lnTo>
                    <a:pt x="40919" y="60807"/>
                  </a:lnTo>
                  <a:lnTo>
                    <a:pt x="43942" y="67602"/>
                  </a:lnTo>
                  <a:lnTo>
                    <a:pt x="46926" y="74409"/>
                  </a:lnTo>
                  <a:lnTo>
                    <a:pt x="49872" y="80721"/>
                  </a:lnTo>
                  <a:lnTo>
                    <a:pt x="52793" y="86613"/>
                  </a:lnTo>
                  <a:lnTo>
                    <a:pt x="102781" y="185292"/>
                  </a:lnTo>
                  <a:lnTo>
                    <a:pt x="105359" y="190753"/>
                  </a:lnTo>
                  <a:lnTo>
                    <a:pt x="123507" y="210870"/>
                  </a:lnTo>
                  <a:lnTo>
                    <a:pt x="126123" y="211658"/>
                  </a:lnTo>
                  <a:lnTo>
                    <a:pt x="129298" y="212026"/>
                  </a:lnTo>
                  <a:lnTo>
                    <a:pt x="152222" y="212026"/>
                  </a:lnTo>
                  <a:lnTo>
                    <a:pt x="165646" y="199212"/>
                  </a:lnTo>
                  <a:lnTo>
                    <a:pt x="165646" y="153479"/>
                  </a:lnTo>
                  <a:lnTo>
                    <a:pt x="129667" y="153479"/>
                  </a:lnTo>
                  <a:lnTo>
                    <a:pt x="127749" y="149136"/>
                  </a:lnTo>
                  <a:lnTo>
                    <a:pt x="125844" y="144741"/>
                  </a:lnTo>
                  <a:lnTo>
                    <a:pt x="119888" y="131673"/>
                  </a:lnTo>
                  <a:lnTo>
                    <a:pt x="117868" y="127139"/>
                  </a:lnTo>
                  <a:lnTo>
                    <a:pt x="115785" y="122631"/>
                  </a:lnTo>
                  <a:lnTo>
                    <a:pt x="113626" y="118109"/>
                  </a:lnTo>
                  <a:lnTo>
                    <a:pt x="111417" y="113601"/>
                  </a:lnTo>
                  <a:lnTo>
                    <a:pt x="109143" y="109080"/>
                  </a:lnTo>
                  <a:lnTo>
                    <a:pt x="106934" y="104495"/>
                  </a:lnTo>
                  <a:lnTo>
                    <a:pt x="104635" y="99834"/>
                  </a:lnTo>
                  <a:lnTo>
                    <a:pt x="78231" y="47790"/>
                  </a:lnTo>
                  <a:close/>
                </a:path>
                <a:path w="165735" h="212725">
                  <a:moveTo>
                    <a:pt x="151320" y="0"/>
                  </a:moveTo>
                  <a:lnTo>
                    <a:pt x="144068" y="0"/>
                  </a:lnTo>
                  <a:lnTo>
                    <a:pt x="141008" y="139"/>
                  </a:lnTo>
                  <a:lnTo>
                    <a:pt x="128854" y="5930"/>
                  </a:lnTo>
                  <a:lnTo>
                    <a:pt x="128933" y="122631"/>
                  </a:lnTo>
                  <a:lnTo>
                    <a:pt x="129132" y="131673"/>
                  </a:lnTo>
                  <a:lnTo>
                    <a:pt x="129247" y="137921"/>
                  </a:lnTo>
                  <a:lnTo>
                    <a:pt x="129781" y="153479"/>
                  </a:lnTo>
                  <a:lnTo>
                    <a:pt x="165646" y="153479"/>
                  </a:lnTo>
                  <a:lnTo>
                    <a:pt x="165646" y="5930"/>
                  </a:lnTo>
                  <a:lnTo>
                    <a:pt x="165404" y="4952"/>
                  </a:lnTo>
                  <a:lnTo>
                    <a:pt x="154279" y="139"/>
                  </a:lnTo>
                  <a:lnTo>
                    <a:pt x="151320" y="0"/>
                  </a:lnTo>
                  <a:close/>
                </a:path>
              </a:pathLst>
            </a:custGeom>
            <a:solidFill>
              <a:srgbClr val="F5821F"/>
            </a:solidFill>
          </p:spPr>
          <p:txBody>
            <a:bodyPr wrap="square" lIns="0" tIns="0" rIns="0" bIns="0" rtlCol="0"/>
            <a:lstStyle/>
            <a:p>
              <a:endParaRPr sz="1350"/>
            </a:p>
          </p:txBody>
        </p:sp>
        <p:sp>
          <p:nvSpPr>
            <p:cNvPr id="8" name="object 8"/>
            <p:cNvSpPr/>
            <p:nvPr/>
          </p:nvSpPr>
          <p:spPr>
            <a:xfrm>
              <a:off x="1003249" y="713118"/>
              <a:ext cx="46673" cy="66199"/>
            </a:xfrm>
            <a:custGeom>
              <a:avLst/>
              <a:gdLst/>
              <a:ahLst/>
              <a:cxnLst/>
              <a:rect l="l" t="t" r="r" b="b"/>
              <a:pathLst>
                <a:path w="62230" h="88265">
                  <a:moveTo>
                    <a:pt x="62166" y="0"/>
                  </a:moveTo>
                  <a:lnTo>
                    <a:pt x="15849" y="0"/>
                  </a:lnTo>
                  <a:lnTo>
                    <a:pt x="0" y="87680"/>
                  </a:lnTo>
                  <a:lnTo>
                    <a:pt x="48171" y="87680"/>
                  </a:lnTo>
                  <a:lnTo>
                    <a:pt x="50520" y="74815"/>
                  </a:lnTo>
                  <a:lnTo>
                    <a:pt x="16840" y="74815"/>
                  </a:lnTo>
                  <a:lnTo>
                    <a:pt x="21551" y="48653"/>
                  </a:lnTo>
                  <a:lnTo>
                    <a:pt x="51511" y="48653"/>
                  </a:lnTo>
                  <a:lnTo>
                    <a:pt x="53873" y="35902"/>
                  </a:lnTo>
                  <a:lnTo>
                    <a:pt x="23774" y="35902"/>
                  </a:lnTo>
                  <a:lnTo>
                    <a:pt x="27990" y="12877"/>
                  </a:lnTo>
                  <a:lnTo>
                    <a:pt x="59804" y="12877"/>
                  </a:lnTo>
                  <a:lnTo>
                    <a:pt x="62166" y="0"/>
                  </a:lnTo>
                  <a:close/>
                </a:path>
              </a:pathLst>
            </a:custGeom>
            <a:solidFill>
              <a:srgbClr val="4F4B69"/>
            </a:solidFill>
          </p:spPr>
          <p:txBody>
            <a:bodyPr wrap="square" lIns="0" tIns="0" rIns="0" bIns="0" rtlCol="0"/>
            <a:lstStyle/>
            <a:p>
              <a:endParaRPr sz="1350"/>
            </a:p>
          </p:txBody>
        </p:sp>
        <p:sp>
          <p:nvSpPr>
            <p:cNvPr id="9" name="object 9"/>
            <p:cNvSpPr/>
            <p:nvPr/>
          </p:nvSpPr>
          <p:spPr>
            <a:xfrm>
              <a:off x="1067524" y="730291"/>
              <a:ext cx="70009" cy="48577"/>
            </a:xfrm>
            <a:custGeom>
              <a:avLst/>
              <a:gdLst/>
              <a:ahLst/>
              <a:cxnLst/>
              <a:rect l="l" t="t" r="r" b="b"/>
              <a:pathLst>
                <a:path w="93344" h="64769">
                  <a:moveTo>
                    <a:pt x="23152" y="1435"/>
                  </a:moveTo>
                  <a:lnTo>
                    <a:pt x="10642" y="1435"/>
                  </a:lnTo>
                  <a:lnTo>
                    <a:pt x="9906" y="6896"/>
                  </a:lnTo>
                  <a:lnTo>
                    <a:pt x="9042" y="13538"/>
                  </a:lnTo>
                  <a:lnTo>
                    <a:pt x="7670" y="21069"/>
                  </a:lnTo>
                  <a:lnTo>
                    <a:pt x="0" y="64782"/>
                  </a:lnTo>
                  <a:lnTo>
                    <a:pt x="13995" y="64782"/>
                  </a:lnTo>
                  <a:lnTo>
                    <a:pt x="19189" y="34861"/>
                  </a:lnTo>
                  <a:lnTo>
                    <a:pt x="21786" y="25912"/>
                  </a:lnTo>
                  <a:lnTo>
                    <a:pt x="25822" y="18780"/>
                  </a:lnTo>
                  <a:lnTo>
                    <a:pt x="30691" y="14062"/>
                  </a:lnTo>
                  <a:lnTo>
                    <a:pt x="35408" y="12484"/>
                  </a:lnTo>
                  <a:lnTo>
                    <a:pt x="21793" y="12484"/>
                  </a:lnTo>
                  <a:lnTo>
                    <a:pt x="23152" y="1435"/>
                  </a:lnTo>
                  <a:close/>
                </a:path>
                <a:path w="93344" h="64769">
                  <a:moveTo>
                    <a:pt x="57165" y="12357"/>
                  </a:moveTo>
                  <a:lnTo>
                    <a:pt x="41732" y="12357"/>
                  </a:lnTo>
                  <a:lnTo>
                    <a:pt x="43091" y="16776"/>
                  </a:lnTo>
                  <a:lnTo>
                    <a:pt x="43015" y="24320"/>
                  </a:lnTo>
                  <a:lnTo>
                    <a:pt x="42354" y="28867"/>
                  </a:lnTo>
                  <a:lnTo>
                    <a:pt x="35788" y="64782"/>
                  </a:lnTo>
                  <a:lnTo>
                    <a:pt x="49784" y="64782"/>
                  </a:lnTo>
                  <a:lnTo>
                    <a:pt x="57711" y="25365"/>
                  </a:lnTo>
                  <a:lnTo>
                    <a:pt x="69381" y="13004"/>
                  </a:lnTo>
                  <a:lnTo>
                    <a:pt x="57213" y="13004"/>
                  </a:lnTo>
                  <a:lnTo>
                    <a:pt x="57165" y="12357"/>
                  </a:lnTo>
                  <a:close/>
                </a:path>
                <a:path w="93344" h="64769">
                  <a:moveTo>
                    <a:pt x="93256" y="12357"/>
                  </a:moveTo>
                  <a:lnTo>
                    <a:pt x="76657" y="12357"/>
                  </a:lnTo>
                  <a:lnTo>
                    <a:pt x="78765" y="16001"/>
                  </a:lnTo>
                  <a:lnTo>
                    <a:pt x="78716" y="24320"/>
                  </a:lnTo>
                  <a:lnTo>
                    <a:pt x="78384" y="26923"/>
                  </a:lnTo>
                  <a:lnTo>
                    <a:pt x="77889" y="29400"/>
                  </a:lnTo>
                  <a:lnTo>
                    <a:pt x="71704" y="64782"/>
                  </a:lnTo>
                  <a:lnTo>
                    <a:pt x="85699" y="64782"/>
                  </a:lnTo>
                  <a:lnTo>
                    <a:pt x="92252" y="27698"/>
                  </a:lnTo>
                  <a:lnTo>
                    <a:pt x="92748" y="24320"/>
                  </a:lnTo>
                  <a:lnTo>
                    <a:pt x="93256" y="19646"/>
                  </a:lnTo>
                  <a:lnTo>
                    <a:pt x="93256" y="12357"/>
                  </a:lnTo>
                  <a:close/>
                </a:path>
                <a:path w="93344" h="64769">
                  <a:moveTo>
                    <a:pt x="86817" y="0"/>
                  </a:moveTo>
                  <a:lnTo>
                    <a:pt x="70218" y="126"/>
                  </a:lnTo>
                  <a:lnTo>
                    <a:pt x="62661" y="4419"/>
                  </a:lnTo>
                  <a:lnTo>
                    <a:pt x="57213" y="13004"/>
                  </a:lnTo>
                  <a:lnTo>
                    <a:pt x="69381" y="13004"/>
                  </a:lnTo>
                  <a:lnTo>
                    <a:pt x="71462" y="12357"/>
                  </a:lnTo>
                  <a:lnTo>
                    <a:pt x="93256" y="12357"/>
                  </a:lnTo>
                  <a:lnTo>
                    <a:pt x="93256" y="5587"/>
                  </a:lnTo>
                  <a:lnTo>
                    <a:pt x="86817" y="0"/>
                  </a:lnTo>
                  <a:close/>
                </a:path>
                <a:path w="93344" h="64769">
                  <a:moveTo>
                    <a:pt x="52514" y="0"/>
                  </a:moveTo>
                  <a:lnTo>
                    <a:pt x="35166" y="0"/>
                  </a:lnTo>
                  <a:lnTo>
                    <a:pt x="27622" y="4025"/>
                  </a:lnTo>
                  <a:lnTo>
                    <a:pt x="22047" y="12484"/>
                  </a:lnTo>
                  <a:lnTo>
                    <a:pt x="35408" y="12484"/>
                  </a:lnTo>
                  <a:lnTo>
                    <a:pt x="35788" y="12357"/>
                  </a:lnTo>
                  <a:lnTo>
                    <a:pt x="57165" y="12357"/>
                  </a:lnTo>
                  <a:lnTo>
                    <a:pt x="56718" y="6362"/>
                  </a:lnTo>
                  <a:lnTo>
                    <a:pt x="52514" y="0"/>
                  </a:lnTo>
                  <a:close/>
                </a:path>
              </a:pathLst>
            </a:custGeom>
            <a:solidFill>
              <a:srgbClr val="4F4B69"/>
            </a:solidFill>
          </p:spPr>
          <p:txBody>
            <a:bodyPr wrap="square" lIns="0" tIns="0" rIns="0" bIns="0" rtlCol="0"/>
            <a:lstStyle/>
            <a:p>
              <a:endParaRPr sz="1350"/>
            </a:p>
          </p:txBody>
        </p:sp>
        <p:sp>
          <p:nvSpPr>
            <p:cNvPr id="10" name="object 10"/>
            <p:cNvSpPr/>
            <p:nvPr/>
          </p:nvSpPr>
          <p:spPr>
            <a:xfrm>
              <a:off x="1158564" y="730291"/>
              <a:ext cx="50006" cy="68104"/>
            </a:xfrm>
            <a:custGeom>
              <a:avLst/>
              <a:gdLst/>
              <a:ahLst/>
              <a:cxnLst/>
              <a:rect l="l" t="t" r="r" b="b"/>
              <a:pathLst>
                <a:path w="66675" h="90805">
                  <a:moveTo>
                    <a:pt x="28346" y="1168"/>
                  </a:moveTo>
                  <a:lnTo>
                    <a:pt x="15354" y="1168"/>
                  </a:lnTo>
                  <a:lnTo>
                    <a:pt x="13131" y="17437"/>
                  </a:lnTo>
                  <a:lnTo>
                    <a:pt x="11887" y="24968"/>
                  </a:lnTo>
                  <a:lnTo>
                    <a:pt x="0" y="90538"/>
                  </a:lnTo>
                  <a:lnTo>
                    <a:pt x="14363" y="90538"/>
                  </a:lnTo>
                  <a:lnTo>
                    <a:pt x="19316" y="63487"/>
                  </a:lnTo>
                  <a:lnTo>
                    <a:pt x="42423" y="63487"/>
                  </a:lnTo>
                  <a:lnTo>
                    <a:pt x="45721" y="62657"/>
                  </a:lnTo>
                  <a:lnTo>
                    <a:pt x="55224" y="54508"/>
                  </a:lnTo>
                  <a:lnTo>
                    <a:pt x="27114" y="54508"/>
                  </a:lnTo>
                  <a:lnTo>
                    <a:pt x="23888" y="53340"/>
                  </a:lnTo>
                  <a:lnTo>
                    <a:pt x="36472" y="13930"/>
                  </a:lnTo>
                  <a:lnTo>
                    <a:pt x="41973" y="12357"/>
                  </a:lnTo>
                  <a:lnTo>
                    <a:pt x="64465" y="12357"/>
                  </a:lnTo>
                  <a:lnTo>
                    <a:pt x="64216" y="11823"/>
                  </a:lnTo>
                  <a:lnTo>
                    <a:pt x="27000" y="11823"/>
                  </a:lnTo>
                  <a:lnTo>
                    <a:pt x="28346" y="1168"/>
                  </a:lnTo>
                  <a:close/>
                </a:path>
                <a:path w="66675" h="90805">
                  <a:moveTo>
                    <a:pt x="42423" y="63487"/>
                  </a:moveTo>
                  <a:lnTo>
                    <a:pt x="19570" y="63487"/>
                  </a:lnTo>
                  <a:lnTo>
                    <a:pt x="21666" y="64782"/>
                  </a:lnTo>
                  <a:lnTo>
                    <a:pt x="25996" y="66217"/>
                  </a:lnTo>
                  <a:lnTo>
                    <a:pt x="31572" y="66217"/>
                  </a:lnTo>
                  <a:lnTo>
                    <a:pt x="42423" y="63487"/>
                  </a:lnTo>
                  <a:close/>
                </a:path>
                <a:path w="66675" h="90805">
                  <a:moveTo>
                    <a:pt x="64465" y="12357"/>
                  </a:moveTo>
                  <a:lnTo>
                    <a:pt x="49161" y="12357"/>
                  </a:lnTo>
                  <a:lnTo>
                    <a:pt x="51382" y="18502"/>
                  </a:lnTo>
                  <a:lnTo>
                    <a:pt x="51452" y="24968"/>
                  </a:lnTo>
                  <a:lnTo>
                    <a:pt x="49922" y="35289"/>
                  </a:lnTo>
                  <a:lnTo>
                    <a:pt x="45581" y="44908"/>
                  </a:lnTo>
                  <a:lnTo>
                    <a:pt x="39129" y="51843"/>
                  </a:lnTo>
                  <a:lnTo>
                    <a:pt x="31203" y="54508"/>
                  </a:lnTo>
                  <a:lnTo>
                    <a:pt x="55224" y="54508"/>
                  </a:lnTo>
                  <a:lnTo>
                    <a:pt x="56802" y="53155"/>
                  </a:lnTo>
                  <a:lnTo>
                    <a:pt x="64028" y="39482"/>
                  </a:lnTo>
                  <a:lnTo>
                    <a:pt x="66611" y="23406"/>
                  </a:lnTo>
                  <a:lnTo>
                    <a:pt x="65479" y="14535"/>
                  </a:lnTo>
                  <a:lnTo>
                    <a:pt x="64465" y="12357"/>
                  </a:lnTo>
                  <a:close/>
                </a:path>
                <a:path w="66675" h="90805">
                  <a:moveTo>
                    <a:pt x="47536" y="0"/>
                  </a:moveTo>
                  <a:lnTo>
                    <a:pt x="39878" y="114"/>
                  </a:lnTo>
                  <a:lnTo>
                    <a:pt x="32321" y="4419"/>
                  </a:lnTo>
                  <a:lnTo>
                    <a:pt x="27228" y="11823"/>
                  </a:lnTo>
                  <a:lnTo>
                    <a:pt x="64216" y="11823"/>
                  </a:lnTo>
                  <a:lnTo>
                    <a:pt x="62002" y="7069"/>
                  </a:lnTo>
                  <a:lnTo>
                    <a:pt x="56061" y="1919"/>
                  </a:lnTo>
                  <a:lnTo>
                    <a:pt x="47536" y="0"/>
                  </a:lnTo>
                  <a:close/>
                </a:path>
              </a:pathLst>
            </a:custGeom>
            <a:solidFill>
              <a:srgbClr val="4F4B69"/>
            </a:solidFill>
          </p:spPr>
          <p:txBody>
            <a:bodyPr wrap="square" lIns="0" tIns="0" rIns="0" bIns="0" rtlCol="0"/>
            <a:lstStyle/>
            <a:p>
              <a:endParaRPr sz="1350"/>
            </a:p>
          </p:txBody>
        </p:sp>
        <p:sp>
          <p:nvSpPr>
            <p:cNvPr id="11" name="object 11"/>
            <p:cNvSpPr/>
            <p:nvPr/>
          </p:nvSpPr>
          <p:spPr>
            <a:xfrm>
              <a:off x="1233068" y="730291"/>
              <a:ext cx="44768" cy="50006"/>
            </a:xfrm>
            <a:custGeom>
              <a:avLst/>
              <a:gdLst/>
              <a:ahLst/>
              <a:cxnLst/>
              <a:rect l="l" t="t" r="r" b="b"/>
              <a:pathLst>
                <a:path w="59689" h="66675">
                  <a:moveTo>
                    <a:pt x="34785" y="0"/>
                  </a:moveTo>
                  <a:lnTo>
                    <a:pt x="20675" y="3240"/>
                  </a:lnTo>
                  <a:lnTo>
                    <a:pt x="9682" y="11979"/>
                  </a:lnTo>
                  <a:lnTo>
                    <a:pt x="2543" y="24742"/>
                  </a:lnTo>
                  <a:lnTo>
                    <a:pt x="0" y="40055"/>
                  </a:lnTo>
                  <a:lnTo>
                    <a:pt x="1706" y="50506"/>
                  </a:lnTo>
                  <a:lnTo>
                    <a:pt x="6602" y="58788"/>
                  </a:lnTo>
                  <a:lnTo>
                    <a:pt x="14353" y="64240"/>
                  </a:lnTo>
                  <a:lnTo>
                    <a:pt x="24625" y="66205"/>
                  </a:lnTo>
                  <a:lnTo>
                    <a:pt x="38738" y="62982"/>
                  </a:lnTo>
                  <a:lnTo>
                    <a:pt x="49442" y="54508"/>
                  </a:lnTo>
                  <a:lnTo>
                    <a:pt x="19189" y="54508"/>
                  </a:lnTo>
                  <a:lnTo>
                    <a:pt x="14846" y="48386"/>
                  </a:lnTo>
                  <a:lnTo>
                    <a:pt x="14846" y="39662"/>
                  </a:lnTo>
                  <a:lnTo>
                    <a:pt x="16071" y="30299"/>
                  </a:lnTo>
                  <a:lnTo>
                    <a:pt x="19631" y="21240"/>
                  </a:lnTo>
                  <a:lnTo>
                    <a:pt x="25347" y="14401"/>
                  </a:lnTo>
                  <a:lnTo>
                    <a:pt x="33045" y="11696"/>
                  </a:lnTo>
                  <a:lnTo>
                    <a:pt x="55353" y="11696"/>
                  </a:lnTo>
                  <a:lnTo>
                    <a:pt x="53197" y="7848"/>
                  </a:lnTo>
                  <a:lnTo>
                    <a:pt x="45484" y="2126"/>
                  </a:lnTo>
                  <a:lnTo>
                    <a:pt x="34785" y="0"/>
                  </a:lnTo>
                  <a:close/>
                </a:path>
                <a:path w="59689" h="66675">
                  <a:moveTo>
                    <a:pt x="55353" y="11696"/>
                  </a:moveTo>
                  <a:lnTo>
                    <a:pt x="41719" y="11696"/>
                  </a:lnTo>
                  <a:lnTo>
                    <a:pt x="44564" y="19761"/>
                  </a:lnTo>
                  <a:lnTo>
                    <a:pt x="44564" y="26263"/>
                  </a:lnTo>
                  <a:lnTo>
                    <a:pt x="43274" y="36002"/>
                  </a:lnTo>
                  <a:lnTo>
                    <a:pt x="39630" y="45119"/>
                  </a:lnTo>
                  <a:lnTo>
                    <a:pt x="33966" y="51870"/>
                  </a:lnTo>
                  <a:lnTo>
                    <a:pt x="26619" y="54508"/>
                  </a:lnTo>
                  <a:lnTo>
                    <a:pt x="49442" y="54508"/>
                  </a:lnTo>
                  <a:lnTo>
                    <a:pt x="49741" y="54271"/>
                  </a:lnTo>
                  <a:lnTo>
                    <a:pt x="56888" y="41510"/>
                  </a:lnTo>
                  <a:lnTo>
                    <a:pt x="59436" y="26136"/>
                  </a:lnTo>
                  <a:lnTo>
                    <a:pt x="57866" y="16180"/>
                  </a:lnTo>
                  <a:lnTo>
                    <a:pt x="55353" y="11696"/>
                  </a:lnTo>
                  <a:close/>
                </a:path>
              </a:pathLst>
            </a:custGeom>
            <a:solidFill>
              <a:srgbClr val="4F4B69"/>
            </a:solidFill>
          </p:spPr>
          <p:txBody>
            <a:bodyPr wrap="square" lIns="0" tIns="0" rIns="0" bIns="0" rtlCol="0"/>
            <a:lstStyle/>
            <a:p>
              <a:endParaRPr sz="1350"/>
            </a:p>
          </p:txBody>
        </p:sp>
        <p:sp>
          <p:nvSpPr>
            <p:cNvPr id="12" name="object 12"/>
            <p:cNvSpPr/>
            <p:nvPr/>
          </p:nvSpPr>
          <p:spPr>
            <a:xfrm>
              <a:off x="1303562" y="731358"/>
              <a:ext cx="64770" cy="47625"/>
            </a:xfrm>
            <a:custGeom>
              <a:avLst/>
              <a:gdLst/>
              <a:ahLst/>
              <a:cxnLst/>
              <a:rect l="l" t="t" r="r" b="b"/>
              <a:pathLst>
                <a:path w="86360" h="63500">
                  <a:moveTo>
                    <a:pt x="14363" y="0"/>
                  </a:moveTo>
                  <a:lnTo>
                    <a:pt x="0" y="0"/>
                  </a:lnTo>
                  <a:lnTo>
                    <a:pt x="5562" y="63347"/>
                  </a:lnTo>
                  <a:lnTo>
                    <a:pt x="19075" y="63347"/>
                  </a:lnTo>
                  <a:lnTo>
                    <a:pt x="25661" y="49568"/>
                  </a:lnTo>
                  <a:lnTo>
                    <a:pt x="15227" y="49568"/>
                  </a:lnTo>
                  <a:lnTo>
                    <a:pt x="15595" y="43319"/>
                  </a:lnTo>
                  <a:lnTo>
                    <a:pt x="15735" y="38239"/>
                  </a:lnTo>
                  <a:lnTo>
                    <a:pt x="14363" y="0"/>
                  </a:lnTo>
                  <a:close/>
                </a:path>
                <a:path w="86360" h="63500">
                  <a:moveTo>
                    <a:pt x="50530" y="17043"/>
                  </a:moveTo>
                  <a:lnTo>
                    <a:pt x="39878" y="17043"/>
                  </a:lnTo>
                  <a:lnTo>
                    <a:pt x="39796" y="24714"/>
                  </a:lnTo>
                  <a:lnTo>
                    <a:pt x="39998" y="29400"/>
                  </a:lnTo>
                  <a:lnTo>
                    <a:pt x="40487" y="35775"/>
                  </a:lnTo>
                  <a:lnTo>
                    <a:pt x="43218" y="63347"/>
                  </a:lnTo>
                  <a:lnTo>
                    <a:pt x="56718" y="63347"/>
                  </a:lnTo>
                  <a:lnTo>
                    <a:pt x="63154" y="49568"/>
                  </a:lnTo>
                  <a:lnTo>
                    <a:pt x="52260" y="49568"/>
                  </a:lnTo>
                  <a:lnTo>
                    <a:pt x="52357" y="43319"/>
                  </a:lnTo>
                  <a:lnTo>
                    <a:pt x="52094" y="37731"/>
                  </a:lnTo>
                  <a:lnTo>
                    <a:pt x="51638" y="30835"/>
                  </a:lnTo>
                  <a:lnTo>
                    <a:pt x="50530" y="17043"/>
                  </a:lnTo>
                  <a:close/>
                </a:path>
                <a:path w="86360" h="63500">
                  <a:moveTo>
                    <a:pt x="49161" y="0"/>
                  </a:moveTo>
                  <a:lnTo>
                    <a:pt x="37147" y="0"/>
                  </a:lnTo>
                  <a:lnTo>
                    <a:pt x="22529" y="31737"/>
                  </a:lnTo>
                  <a:lnTo>
                    <a:pt x="17335" y="43967"/>
                  </a:lnTo>
                  <a:lnTo>
                    <a:pt x="15481" y="49568"/>
                  </a:lnTo>
                  <a:lnTo>
                    <a:pt x="25661" y="49568"/>
                  </a:lnTo>
                  <a:lnTo>
                    <a:pt x="32562" y="35128"/>
                  </a:lnTo>
                  <a:lnTo>
                    <a:pt x="35039" y="29400"/>
                  </a:lnTo>
                  <a:lnTo>
                    <a:pt x="36664" y="24714"/>
                  </a:lnTo>
                  <a:lnTo>
                    <a:pt x="39636" y="17043"/>
                  </a:lnTo>
                  <a:lnTo>
                    <a:pt x="50530" y="17043"/>
                  </a:lnTo>
                  <a:lnTo>
                    <a:pt x="49161" y="0"/>
                  </a:lnTo>
                  <a:close/>
                </a:path>
                <a:path w="86360" h="63500">
                  <a:moveTo>
                    <a:pt x="86309" y="0"/>
                  </a:moveTo>
                  <a:lnTo>
                    <a:pt x="71704" y="0"/>
                  </a:lnTo>
                  <a:lnTo>
                    <a:pt x="58686" y="30949"/>
                  </a:lnTo>
                  <a:lnTo>
                    <a:pt x="56222" y="37731"/>
                  </a:lnTo>
                  <a:lnTo>
                    <a:pt x="54368" y="43446"/>
                  </a:lnTo>
                  <a:lnTo>
                    <a:pt x="52514" y="49568"/>
                  </a:lnTo>
                  <a:lnTo>
                    <a:pt x="63154" y="49568"/>
                  </a:lnTo>
                  <a:lnTo>
                    <a:pt x="86309" y="0"/>
                  </a:lnTo>
                  <a:close/>
                </a:path>
              </a:pathLst>
            </a:custGeom>
            <a:solidFill>
              <a:srgbClr val="4F4B69"/>
            </a:solidFill>
          </p:spPr>
          <p:txBody>
            <a:bodyPr wrap="square" lIns="0" tIns="0" rIns="0" bIns="0" rtlCol="0"/>
            <a:lstStyle/>
            <a:p>
              <a:endParaRPr sz="1350"/>
            </a:p>
          </p:txBody>
        </p:sp>
        <p:sp>
          <p:nvSpPr>
            <p:cNvPr id="13" name="object 13"/>
            <p:cNvSpPr/>
            <p:nvPr/>
          </p:nvSpPr>
          <p:spPr>
            <a:xfrm>
              <a:off x="1385859" y="730291"/>
              <a:ext cx="40481" cy="50006"/>
            </a:xfrm>
            <a:custGeom>
              <a:avLst/>
              <a:gdLst/>
              <a:ahLst/>
              <a:cxnLst/>
              <a:rect l="l" t="t" r="r" b="b"/>
              <a:pathLst>
                <a:path w="53975" h="66675">
                  <a:moveTo>
                    <a:pt x="34188" y="0"/>
                  </a:moveTo>
                  <a:lnTo>
                    <a:pt x="20065" y="3549"/>
                  </a:lnTo>
                  <a:lnTo>
                    <a:pt x="9288" y="12793"/>
                  </a:lnTo>
                  <a:lnTo>
                    <a:pt x="2414" y="25626"/>
                  </a:lnTo>
                  <a:lnTo>
                    <a:pt x="0" y="39941"/>
                  </a:lnTo>
                  <a:lnTo>
                    <a:pt x="1519" y="50578"/>
                  </a:lnTo>
                  <a:lnTo>
                    <a:pt x="6116" y="58885"/>
                  </a:lnTo>
                  <a:lnTo>
                    <a:pt x="13849" y="64289"/>
                  </a:lnTo>
                  <a:lnTo>
                    <a:pt x="24777" y="66217"/>
                  </a:lnTo>
                  <a:lnTo>
                    <a:pt x="32080" y="66217"/>
                  </a:lnTo>
                  <a:lnTo>
                    <a:pt x="40131" y="64388"/>
                  </a:lnTo>
                  <a:lnTo>
                    <a:pt x="46075" y="61137"/>
                  </a:lnTo>
                  <a:lnTo>
                    <a:pt x="45219" y="54241"/>
                  </a:lnTo>
                  <a:lnTo>
                    <a:pt x="22428" y="54241"/>
                  </a:lnTo>
                  <a:lnTo>
                    <a:pt x="18084" y="52031"/>
                  </a:lnTo>
                  <a:lnTo>
                    <a:pt x="14376" y="45262"/>
                  </a:lnTo>
                  <a:lnTo>
                    <a:pt x="13868" y="40970"/>
                  </a:lnTo>
                  <a:lnTo>
                    <a:pt x="14122" y="38773"/>
                  </a:lnTo>
                  <a:lnTo>
                    <a:pt x="30114" y="38000"/>
                  </a:lnTo>
                  <a:lnTo>
                    <a:pt x="42600" y="34586"/>
                  </a:lnTo>
                  <a:lnTo>
                    <a:pt x="50721" y="28027"/>
                  </a:lnTo>
                  <a:lnTo>
                    <a:pt x="50886" y="27444"/>
                  </a:lnTo>
                  <a:lnTo>
                    <a:pt x="15608" y="27444"/>
                  </a:lnTo>
                  <a:lnTo>
                    <a:pt x="17348" y="19773"/>
                  </a:lnTo>
                  <a:lnTo>
                    <a:pt x="23291" y="11315"/>
                  </a:lnTo>
                  <a:lnTo>
                    <a:pt x="52401" y="11315"/>
                  </a:lnTo>
                  <a:lnTo>
                    <a:pt x="52254" y="10533"/>
                  </a:lnTo>
                  <a:lnTo>
                    <a:pt x="48361" y="4908"/>
                  </a:lnTo>
                  <a:lnTo>
                    <a:pt x="42239" y="1283"/>
                  </a:lnTo>
                  <a:lnTo>
                    <a:pt x="34188" y="0"/>
                  </a:lnTo>
                  <a:close/>
                </a:path>
                <a:path w="53975" h="66675">
                  <a:moveTo>
                    <a:pt x="44703" y="50088"/>
                  </a:moveTo>
                  <a:lnTo>
                    <a:pt x="40373" y="52425"/>
                  </a:lnTo>
                  <a:lnTo>
                    <a:pt x="34924" y="54241"/>
                  </a:lnTo>
                  <a:lnTo>
                    <a:pt x="45219" y="54241"/>
                  </a:lnTo>
                  <a:lnTo>
                    <a:pt x="44703" y="50088"/>
                  </a:lnTo>
                  <a:close/>
                </a:path>
                <a:path w="53975" h="66675">
                  <a:moveTo>
                    <a:pt x="52401" y="11315"/>
                  </a:moveTo>
                  <a:lnTo>
                    <a:pt x="36906" y="11315"/>
                  </a:lnTo>
                  <a:lnTo>
                    <a:pt x="39992" y="13779"/>
                  </a:lnTo>
                  <a:lnTo>
                    <a:pt x="39992" y="17818"/>
                  </a:lnTo>
                  <a:lnTo>
                    <a:pt x="38271" y="22578"/>
                  </a:lnTo>
                  <a:lnTo>
                    <a:pt x="33372" y="25560"/>
                  </a:lnTo>
                  <a:lnTo>
                    <a:pt x="25686" y="27078"/>
                  </a:lnTo>
                  <a:lnTo>
                    <a:pt x="15608" y="27444"/>
                  </a:lnTo>
                  <a:lnTo>
                    <a:pt x="50886" y="27444"/>
                  </a:lnTo>
                  <a:lnTo>
                    <a:pt x="53619" y="17818"/>
                  </a:lnTo>
                  <a:lnTo>
                    <a:pt x="52401" y="11315"/>
                  </a:lnTo>
                  <a:close/>
                </a:path>
              </a:pathLst>
            </a:custGeom>
            <a:solidFill>
              <a:srgbClr val="4F4B69"/>
            </a:solidFill>
          </p:spPr>
          <p:txBody>
            <a:bodyPr wrap="square" lIns="0" tIns="0" rIns="0" bIns="0" rtlCol="0"/>
            <a:lstStyle/>
            <a:p>
              <a:endParaRPr sz="1350"/>
            </a:p>
          </p:txBody>
        </p:sp>
        <p:sp>
          <p:nvSpPr>
            <p:cNvPr id="14" name="object 14"/>
            <p:cNvSpPr/>
            <p:nvPr/>
          </p:nvSpPr>
          <p:spPr>
            <a:xfrm>
              <a:off x="1448010" y="730291"/>
              <a:ext cx="32861" cy="48577"/>
            </a:xfrm>
            <a:custGeom>
              <a:avLst/>
              <a:gdLst/>
              <a:ahLst/>
              <a:cxnLst/>
              <a:rect l="l" t="t" r="r" b="b"/>
              <a:pathLst>
                <a:path w="43814" h="64769">
                  <a:moveTo>
                    <a:pt x="22656" y="1435"/>
                  </a:moveTo>
                  <a:lnTo>
                    <a:pt x="10160" y="1435"/>
                  </a:lnTo>
                  <a:lnTo>
                    <a:pt x="9537" y="7023"/>
                  </a:lnTo>
                  <a:lnTo>
                    <a:pt x="8661" y="16776"/>
                  </a:lnTo>
                  <a:lnTo>
                    <a:pt x="0" y="64782"/>
                  </a:lnTo>
                  <a:lnTo>
                    <a:pt x="14363" y="64782"/>
                  </a:lnTo>
                  <a:lnTo>
                    <a:pt x="18935" y="39281"/>
                  </a:lnTo>
                  <a:lnTo>
                    <a:pt x="21487" y="29755"/>
                  </a:lnTo>
                  <a:lnTo>
                    <a:pt x="25569" y="21985"/>
                  </a:lnTo>
                  <a:lnTo>
                    <a:pt x="31135" y="16751"/>
                  </a:lnTo>
                  <a:lnTo>
                    <a:pt x="38138" y="14833"/>
                  </a:lnTo>
                  <a:lnTo>
                    <a:pt x="40890" y="14833"/>
                  </a:lnTo>
                  <a:lnTo>
                    <a:pt x="40917" y="14693"/>
                  </a:lnTo>
                  <a:lnTo>
                    <a:pt x="21297" y="14693"/>
                  </a:lnTo>
                  <a:lnTo>
                    <a:pt x="21907" y="10147"/>
                  </a:lnTo>
                  <a:lnTo>
                    <a:pt x="22656" y="1435"/>
                  </a:lnTo>
                  <a:close/>
                </a:path>
                <a:path w="43814" h="64769">
                  <a:moveTo>
                    <a:pt x="40890" y="14833"/>
                  </a:moveTo>
                  <a:lnTo>
                    <a:pt x="38138" y="14833"/>
                  </a:lnTo>
                  <a:lnTo>
                    <a:pt x="40868" y="14947"/>
                  </a:lnTo>
                  <a:close/>
                </a:path>
                <a:path w="43814" h="64769">
                  <a:moveTo>
                    <a:pt x="32321" y="0"/>
                  </a:moveTo>
                  <a:lnTo>
                    <a:pt x="25755" y="6248"/>
                  </a:lnTo>
                  <a:lnTo>
                    <a:pt x="21678" y="14693"/>
                  </a:lnTo>
                  <a:lnTo>
                    <a:pt x="40917" y="14693"/>
                  </a:lnTo>
                  <a:lnTo>
                    <a:pt x="43713" y="126"/>
                  </a:lnTo>
                  <a:lnTo>
                    <a:pt x="32321" y="0"/>
                  </a:lnTo>
                  <a:close/>
                </a:path>
              </a:pathLst>
            </a:custGeom>
            <a:solidFill>
              <a:srgbClr val="4F4B69"/>
            </a:solidFill>
          </p:spPr>
          <p:txBody>
            <a:bodyPr wrap="square" lIns="0" tIns="0" rIns="0" bIns="0" rtlCol="0"/>
            <a:lstStyle/>
            <a:p>
              <a:endParaRPr sz="1350"/>
            </a:p>
          </p:txBody>
        </p:sp>
        <p:sp>
          <p:nvSpPr>
            <p:cNvPr id="15" name="object 15"/>
            <p:cNvSpPr/>
            <p:nvPr/>
          </p:nvSpPr>
          <p:spPr>
            <a:xfrm>
              <a:off x="1498816" y="711650"/>
              <a:ext cx="22860" cy="67628"/>
            </a:xfrm>
            <a:custGeom>
              <a:avLst/>
              <a:gdLst/>
              <a:ahLst/>
              <a:cxnLst/>
              <a:rect l="l" t="t" r="r" b="b"/>
              <a:pathLst>
                <a:path w="30480" h="90169">
                  <a:moveTo>
                    <a:pt x="25895" y="26288"/>
                  </a:moveTo>
                  <a:lnTo>
                    <a:pt x="11531" y="26288"/>
                  </a:lnTo>
                  <a:lnTo>
                    <a:pt x="0" y="89636"/>
                  </a:lnTo>
                  <a:lnTo>
                    <a:pt x="14363" y="89636"/>
                  </a:lnTo>
                  <a:lnTo>
                    <a:pt x="25895" y="26288"/>
                  </a:lnTo>
                  <a:close/>
                </a:path>
                <a:path w="30480" h="90169">
                  <a:moveTo>
                    <a:pt x="27012" y="0"/>
                  </a:moveTo>
                  <a:lnTo>
                    <a:pt x="17729" y="0"/>
                  </a:lnTo>
                  <a:lnTo>
                    <a:pt x="13754" y="3771"/>
                  </a:lnTo>
                  <a:lnTo>
                    <a:pt x="13754" y="13919"/>
                  </a:lnTo>
                  <a:lnTo>
                    <a:pt x="16725" y="17170"/>
                  </a:lnTo>
                  <a:lnTo>
                    <a:pt x="26009" y="17170"/>
                  </a:lnTo>
                  <a:lnTo>
                    <a:pt x="29972" y="13665"/>
                  </a:lnTo>
                  <a:lnTo>
                    <a:pt x="30075" y="9105"/>
                  </a:lnTo>
                  <a:lnTo>
                    <a:pt x="30099" y="3251"/>
                  </a:lnTo>
                  <a:lnTo>
                    <a:pt x="27012" y="0"/>
                  </a:lnTo>
                  <a:close/>
                </a:path>
              </a:pathLst>
            </a:custGeom>
            <a:solidFill>
              <a:srgbClr val="4F4B69"/>
            </a:solidFill>
          </p:spPr>
          <p:txBody>
            <a:bodyPr wrap="square" lIns="0" tIns="0" rIns="0" bIns="0" rtlCol="0"/>
            <a:lstStyle/>
            <a:p>
              <a:endParaRPr sz="1350"/>
            </a:p>
          </p:txBody>
        </p:sp>
        <p:sp>
          <p:nvSpPr>
            <p:cNvPr id="16" name="object 16"/>
            <p:cNvSpPr/>
            <p:nvPr/>
          </p:nvSpPr>
          <p:spPr>
            <a:xfrm>
              <a:off x="1540525" y="730291"/>
              <a:ext cx="44768" cy="48577"/>
            </a:xfrm>
            <a:custGeom>
              <a:avLst/>
              <a:gdLst/>
              <a:ahLst/>
              <a:cxnLst/>
              <a:rect l="l" t="t" r="r" b="b"/>
              <a:pathLst>
                <a:path w="59689" h="64769">
                  <a:moveTo>
                    <a:pt x="23787" y="1435"/>
                  </a:moveTo>
                  <a:lnTo>
                    <a:pt x="10909" y="1435"/>
                  </a:lnTo>
                  <a:lnTo>
                    <a:pt x="10160" y="6896"/>
                  </a:lnTo>
                  <a:lnTo>
                    <a:pt x="9296" y="13538"/>
                  </a:lnTo>
                  <a:lnTo>
                    <a:pt x="7810" y="21069"/>
                  </a:lnTo>
                  <a:lnTo>
                    <a:pt x="0" y="64782"/>
                  </a:lnTo>
                  <a:lnTo>
                    <a:pt x="14363" y="64782"/>
                  </a:lnTo>
                  <a:lnTo>
                    <a:pt x="19583" y="35509"/>
                  </a:lnTo>
                  <a:lnTo>
                    <a:pt x="22497" y="25633"/>
                  </a:lnTo>
                  <a:lnTo>
                    <a:pt x="26874" y="18370"/>
                  </a:lnTo>
                  <a:lnTo>
                    <a:pt x="31997" y="13888"/>
                  </a:lnTo>
                  <a:lnTo>
                    <a:pt x="35823" y="12750"/>
                  </a:lnTo>
                  <a:lnTo>
                    <a:pt x="22415" y="12750"/>
                  </a:lnTo>
                  <a:lnTo>
                    <a:pt x="23787" y="1435"/>
                  </a:lnTo>
                  <a:close/>
                </a:path>
                <a:path w="59689" h="64769">
                  <a:moveTo>
                    <a:pt x="59690" y="12357"/>
                  </a:moveTo>
                  <a:lnTo>
                    <a:pt x="42862" y="12357"/>
                  </a:lnTo>
                  <a:lnTo>
                    <a:pt x="44716" y="16116"/>
                  </a:lnTo>
                  <a:lnTo>
                    <a:pt x="44611" y="24714"/>
                  </a:lnTo>
                  <a:lnTo>
                    <a:pt x="44348" y="26657"/>
                  </a:lnTo>
                  <a:lnTo>
                    <a:pt x="43980" y="29006"/>
                  </a:lnTo>
                  <a:lnTo>
                    <a:pt x="37528" y="64782"/>
                  </a:lnTo>
                  <a:lnTo>
                    <a:pt x="52031" y="64782"/>
                  </a:lnTo>
                  <a:lnTo>
                    <a:pt x="58572" y="27838"/>
                  </a:lnTo>
                  <a:lnTo>
                    <a:pt x="59207" y="24714"/>
                  </a:lnTo>
                  <a:lnTo>
                    <a:pt x="59605" y="21069"/>
                  </a:lnTo>
                  <a:lnTo>
                    <a:pt x="59690" y="12357"/>
                  </a:lnTo>
                  <a:close/>
                </a:path>
                <a:path w="59689" h="64769">
                  <a:moveTo>
                    <a:pt x="53009" y="0"/>
                  </a:moveTo>
                  <a:lnTo>
                    <a:pt x="35915" y="0"/>
                  </a:lnTo>
                  <a:lnTo>
                    <a:pt x="28244" y="4292"/>
                  </a:lnTo>
                  <a:lnTo>
                    <a:pt x="22669" y="12750"/>
                  </a:lnTo>
                  <a:lnTo>
                    <a:pt x="35823" y="12750"/>
                  </a:lnTo>
                  <a:lnTo>
                    <a:pt x="37147" y="12357"/>
                  </a:lnTo>
                  <a:lnTo>
                    <a:pt x="59690" y="12357"/>
                  </a:lnTo>
                  <a:lnTo>
                    <a:pt x="59690" y="5460"/>
                  </a:lnTo>
                  <a:lnTo>
                    <a:pt x="53009" y="0"/>
                  </a:lnTo>
                  <a:close/>
                </a:path>
              </a:pathLst>
            </a:custGeom>
            <a:solidFill>
              <a:srgbClr val="4F4B69"/>
            </a:solidFill>
          </p:spPr>
          <p:txBody>
            <a:bodyPr wrap="square" lIns="0" tIns="0" rIns="0" bIns="0" rtlCol="0"/>
            <a:lstStyle/>
            <a:p>
              <a:endParaRPr sz="1350"/>
            </a:p>
          </p:txBody>
        </p:sp>
        <p:sp>
          <p:nvSpPr>
            <p:cNvPr id="17" name="object 17"/>
            <p:cNvSpPr/>
            <p:nvPr/>
          </p:nvSpPr>
          <p:spPr>
            <a:xfrm>
              <a:off x="1609353" y="730291"/>
              <a:ext cx="47149" cy="69056"/>
            </a:xfrm>
            <a:custGeom>
              <a:avLst/>
              <a:gdLst/>
              <a:ahLst/>
              <a:cxnLst/>
              <a:rect l="l" t="t" r="r" b="b"/>
              <a:pathLst>
                <a:path w="62864" h="92075">
                  <a:moveTo>
                    <a:pt x="3594" y="76098"/>
                  </a:moveTo>
                  <a:lnTo>
                    <a:pt x="0" y="87680"/>
                  </a:lnTo>
                  <a:lnTo>
                    <a:pt x="3962" y="90284"/>
                  </a:lnTo>
                  <a:lnTo>
                    <a:pt x="11137" y="91973"/>
                  </a:lnTo>
                  <a:lnTo>
                    <a:pt x="26504" y="91973"/>
                  </a:lnTo>
                  <a:lnTo>
                    <a:pt x="34924" y="90411"/>
                  </a:lnTo>
                  <a:lnTo>
                    <a:pt x="41236" y="84950"/>
                  </a:lnTo>
                  <a:lnTo>
                    <a:pt x="45624" y="79870"/>
                  </a:lnTo>
                  <a:lnTo>
                    <a:pt x="13741" y="79870"/>
                  </a:lnTo>
                  <a:lnTo>
                    <a:pt x="7061" y="78308"/>
                  </a:lnTo>
                  <a:lnTo>
                    <a:pt x="3594" y="76098"/>
                  </a:lnTo>
                  <a:close/>
                </a:path>
                <a:path w="62864" h="92075">
                  <a:moveTo>
                    <a:pt x="54209" y="53339"/>
                  </a:moveTo>
                  <a:lnTo>
                    <a:pt x="40500" y="53339"/>
                  </a:lnTo>
                  <a:lnTo>
                    <a:pt x="39014" y="60490"/>
                  </a:lnTo>
                  <a:lnTo>
                    <a:pt x="36026" y="69722"/>
                  </a:lnTo>
                  <a:lnTo>
                    <a:pt x="31645" y="75695"/>
                  </a:lnTo>
                  <a:lnTo>
                    <a:pt x="26059" y="78910"/>
                  </a:lnTo>
                  <a:lnTo>
                    <a:pt x="19456" y="79870"/>
                  </a:lnTo>
                  <a:lnTo>
                    <a:pt x="45624" y="79870"/>
                  </a:lnTo>
                  <a:lnTo>
                    <a:pt x="49147" y="73218"/>
                  </a:lnTo>
                  <a:lnTo>
                    <a:pt x="51704" y="65494"/>
                  </a:lnTo>
                  <a:lnTo>
                    <a:pt x="53619" y="56705"/>
                  </a:lnTo>
                  <a:lnTo>
                    <a:pt x="54209" y="53339"/>
                  </a:lnTo>
                  <a:close/>
                </a:path>
                <a:path w="62864" h="92075">
                  <a:moveTo>
                    <a:pt x="49669" y="0"/>
                  </a:moveTo>
                  <a:lnTo>
                    <a:pt x="41846" y="0"/>
                  </a:lnTo>
                  <a:lnTo>
                    <a:pt x="25133" y="3603"/>
                  </a:lnTo>
                  <a:lnTo>
                    <a:pt x="12742" y="13122"/>
                  </a:lnTo>
                  <a:lnTo>
                    <a:pt x="5065" y="26617"/>
                  </a:lnTo>
                  <a:lnTo>
                    <a:pt x="2489" y="42151"/>
                  </a:lnTo>
                  <a:lnTo>
                    <a:pt x="3738" y="50692"/>
                  </a:lnTo>
                  <a:lnTo>
                    <a:pt x="7389" y="57819"/>
                  </a:lnTo>
                  <a:lnTo>
                    <a:pt x="13295" y="62703"/>
                  </a:lnTo>
                  <a:lnTo>
                    <a:pt x="21310" y="64515"/>
                  </a:lnTo>
                  <a:lnTo>
                    <a:pt x="28981" y="64515"/>
                  </a:lnTo>
                  <a:lnTo>
                    <a:pt x="35305" y="60883"/>
                  </a:lnTo>
                  <a:lnTo>
                    <a:pt x="40246" y="53339"/>
                  </a:lnTo>
                  <a:lnTo>
                    <a:pt x="54209" y="53339"/>
                  </a:lnTo>
                  <a:lnTo>
                    <a:pt x="54323" y="52692"/>
                  </a:lnTo>
                  <a:lnTo>
                    <a:pt x="20065" y="52692"/>
                  </a:lnTo>
                  <a:lnTo>
                    <a:pt x="17589" y="46443"/>
                  </a:lnTo>
                  <a:lnTo>
                    <a:pt x="17589" y="39801"/>
                  </a:lnTo>
                  <a:lnTo>
                    <a:pt x="19179" y="29665"/>
                  </a:lnTo>
                  <a:lnTo>
                    <a:pt x="23625" y="20688"/>
                  </a:lnTo>
                  <a:lnTo>
                    <a:pt x="30437" y="14273"/>
                  </a:lnTo>
                  <a:lnTo>
                    <a:pt x="39128" y="11823"/>
                  </a:lnTo>
                  <a:lnTo>
                    <a:pt x="61490" y="11823"/>
                  </a:lnTo>
                  <a:lnTo>
                    <a:pt x="62788" y="4419"/>
                  </a:lnTo>
                  <a:lnTo>
                    <a:pt x="57213" y="1816"/>
                  </a:lnTo>
                  <a:lnTo>
                    <a:pt x="49669" y="0"/>
                  </a:lnTo>
                  <a:close/>
                </a:path>
                <a:path w="62864" h="92075">
                  <a:moveTo>
                    <a:pt x="61490" y="11823"/>
                  </a:moveTo>
                  <a:lnTo>
                    <a:pt x="42481" y="11823"/>
                  </a:lnTo>
                  <a:lnTo>
                    <a:pt x="45580" y="12611"/>
                  </a:lnTo>
                  <a:lnTo>
                    <a:pt x="47180" y="13385"/>
                  </a:lnTo>
                  <a:lnTo>
                    <a:pt x="32558" y="51108"/>
                  </a:lnTo>
                  <a:lnTo>
                    <a:pt x="27254" y="52692"/>
                  </a:lnTo>
                  <a:lnTo>
                    <a:pt x="54323" y="52692"/>
                  </a:lnTo>
                  <a:lnTo>
                    <a:pt x="61490" y="11823"/>
                  </a:lnTo>
                  <a:close/>
                </a:path>
              </a:pathLst>
            </a:custGeom>
            <a:solidFill>
              <a:srgbClr val="4F4B69"/>
            </a:solidFill>
          </p:spPr>
          <p:txBody>
            <a:bodyPr wrap="square" lIns="0" tIns="0" rIns="0" bIns="0" rtlCol="0"/>
            <a:lstStyle/>
            <a:p>
              <a:endParaRPr sz="1350"/>
            </a:p>
          </p:txBody>
        </p:sp>
        <p:sp>
          <p:nvSpPr>
            <p:cNvPr id="18" name="object 18"/>
            <p:cNvSpPr/>
            <p:nvPr/>
          </p:nvSpPr>
          <p:spPr>
            <a:xfrm>
              <a:off x="1715262" y="713118"/>
              <a:ext cx="37148" cy="66199"/>
            </a:xfrm>
            <a:custGeom>
              <a:avLst/>
              <a:gdLst/>
              <a:ahLst/>
              <a:cxnLst/>
              <a:rect l="l" t="t" r="r" b="b"/>
              <a:pathLst>
                <a:path w="49530" h="88265">
                  <a:moveTo>
                    <a:pt x="30213" y="0"/>
                  </a:moveTo>
                  <a:lnTo>
                    <a:pt x="15849" y="0"/>
                  </a:lnTo>
                  <a:lnTo>
                    <a:pt x="0" y="87680"/>
                  </a:lnTo>
                  <a:lnTo>
                    <a:pt x="47180" y="87680"/>
                  </a:lnTo>
                  <a:lnTo>
                    <a:pt x="49542" y="74422"/>
                  </a:lnTo>
                  <a:lnTo>
                    <a:pt x="16840" y="74422"/>
                  </a:lnTo>
                  <a:lnTo>
                    <a:pt x="30213" y="0"/>
                  </a:lnTo>
                  <a:close/>
                </a:path>
              </a:pathLst>
            </a:custGeom>
            <a:solidFill>
              <a:srgbClr val="4F4B69"/>
            </a:solidFill>
          </p:spPr>
          <p:txBody>
            <a:bodyPr wrap="square" lIns="0" tIns="0" rIns="0" bIns="0" rtlCol="0"/>
            <a:lstStyle/>
            <a:p>
              <a:endParaRPr sz="1350"/>
            </a:p>
          </p:txBody>
        </p:sp>
        <p:sp>
          <p:nvSpPr>
            <p:cNvPr id="19" name="object 19"/>
            <p:cNvSpPr/>
            <p:nvPr/>
          </p:nvSpPr>
          <p:spPr>
            <a:xfrm>
              <a:off x="1776755" y="711650"/>
              <a:ext cx="22860" cy="67628"/>
            </a:xfrm>
            <a:custGeom>
              <a:avLst/>
              <a:gdLst/>
              <a:ahLst/>
              <a:cxnLst/>
              <a:rect l="l" t="t" r="r" b="b"/>
              <a:pathLst>
                <a:path w="30480" h="90169">
                  <a:moveTo>
                    <a:pt x="25882" y="26288"/>
                  </a:moveTo>
                  <a:lnTo>
                    <a:pt x="11506" y="26288"/>
                  </a:lnTo>
                  <a:lnTo>
                    <a:pt x="0" y="89636"/>
                  </a:lnTo>
                  <a:lnTo>
                    <a:pt x="14363" y="89636"/>
                  </a:lnTo>
                  <a:lnTo>
                    <a:pt x="25882" y="26288"/>
                  </a:lnTo>
                  <a:close/>
                </a:path>
                <a:path w="30480" h="90169">
                  <a:moveTo>
                    <a:pt x="26987" y="0"/>
                  </a:moveTo>
                  <a:lnTo>
                    <a:pt x="17703" y="0"/>
                  </a:lnTo>
                  <a:lnTo>
                    <a:pt x="13741" y="3771"/>
                  </a:lnTo>
                  <a:lnTo>
                    <a:pt x="13741" y="13919"/>
                  </a:lnTo>
                  <a:lnTo>
                    <a:pt x="16713" y="17170"/>
                  </a:lnTo>
                  <a:lnTo>
                    <a:pt x="26009" y="17170"/>
                  </a:lnTo>
                  <a:lnTo>
                    <a:pt x="29959" y="13665"/>
                  </a:lnTo>
                  <a:lnTo>
                    <a:pt x="30073" y="9105"/>
                  </a:lnTo>
                  <a:lnTo>
                    <a:pt x="30099" y="3251"/>
                  </a:lnTo>
                  <a:lnTo>
                    <a:pt x="26987" y="0"/>
                  </a:lnTo>
                  <a:close/>
                </a:path>
              </a:pathLst>
            </a:custGeom>
            <a:solidFill>
              <a:srgbClr val="4F4B69"/>
            </a:solidFill>
          </p:spPr>
          <p:txBody>
            <a:bodyPr wrap="square" lIns="0" tIns="0" rIns="0" bIns="0" rtlCol="0"/>
            <a:lstStyle/>
            <a:p>
              <a:endParaRPr sz="1350"/>
            </a:p>
          </p:txBody>
        </p:sp>
        <p:sp>
          <p:nvSpPr>
            <p:cNvPr id="20" name="object 20"/>
            <p:cNvSpPr/>
            <p:nvPr/>
          </p:nvSpPr>
          <p:spPr>
            <a:xfrm>
              <a:off x="1821066" y="731358"/>
              <a:ext cx="43814" cy="47625"/>
            </a:xfrm>
            <a:custGeom>
              <a:avLst/>
              <a:gdLst/>
              <a:ahLst/>
              <a:cxnLst/>
              <a:rect l="l" t="t" r="r" b="b"/>
              <a:pathLst>
                <a:path w="58419" h="63500">
                  <a:moveTo>
                    <a:pt x="14858" y="0"/>
                  </a:moveTo>
                  <a:lnTo>
                    <a:pt x="0" y="0"/>
                  </a:lnTo>
                  <a:lnTo>
                    <a:pt x="10274" y="63347"/>
                  </a:lnTo>
                  <a:lnTo>
                    <a:pt x="24764" y="63347"/>
                  </a:lnTo>
                  <a:lnTo>
                    <a:pt x="32900" y="47993"/>
                  </a:lnTo>
                  <a:lnTo>
                    <a:pt x="20434" y="47993"/>
                  </a:lnTo>
                  <a:lnTo>
                    <a:pt x="20053" y="43840"/>
                  </a:lnTo>
                  <a:lnTo>
                    <a:pt x="19443" y="39027"/>
                  </a:lnTo>
                  <a:lnTo>
                    <a:pt x="18707" y="31483"/>
                  </a:lnTo>
                  <a:lnTo>
                    <a:pt x="14858" y="0"/>
                  </a:lnTo>
                  <a:close/>
                </a:path>
                <a:path w="58419" h="63500">
                  <a:moveTo>
                    <a:pt x="58331" y="0"/>
                  </a:moveTo>
                  <a:lnTo>
                    <a:pt x="42354" y="0"/>
                  </a:lnTo>
                  <a:lnTo>
                    <a:pt x="27368" y="31876"/>
                  </a:lnTo>
                  <a:lnTo>
                    <a:pt x="24015" y="39408"/>
                  </a:lnTo>
                  <a:lnTo>
                    <a:pt x="22288" y="43967"/>
                  </a:lnTo>
                  <a:lnTo>
                    <a:pt x="20802" y="47993"/>
                  </a:lnTo>
                  <a:lnTo>
                    <a:pt x="32900" y="47993"/>
                  </a:lnTo>
                  <a:lnTo>
                    <a:pt x="58331" y="0"/>
                  </a:lnTo>
                  <a:close/>
                </a:path>
              </a:pathLst>
            </a:custGeom>
            <a:solidFill>
              <a:srgbClr val="4F4B69"/>
            </a:solidFill>
          </p:spPr>
          <p:txBody>
            <a:bodyPr wrap="square" lIns="0" tIns="0" rIns="0" bIns="0" rtlCol="0"/>
            <a:lstStyle/>
            <a:p>
              <a:endParaRPr sz="1350"/>
            </a:p>
          </p:txBody>
        </p:sp>
        <p:sp>
          <p:nvSpPr>
            <p:cNvPr id="21" name="object 21"/>
            <p:cNvSpPr/>
            <p:nvPr/>
          </p:nvSpPr>
          <p:spPr>
            <a:xfrm>
              <a:off x="1882273" y="730291"/>
              <a:ext cx="40481" cy="50006"/>
            </a:xfrm>
            <a:custGeom>
              <a:avLst/>
              <a:gdLst/>
              <a:ahLst/>
              <a:cxnLst/>
              <a:rect l="l" t="t" r="r" b="b"/>
              <a:pathLst>
                <a:path w="53975" h="66675">
                  <a:moveTo>
                    <a:pt x="34188" y="0"/>
                  </a:moveTo>
                  <a:lnTo>
                    <a:pt x="20065" y="3549"/>
                  </a:lnTo>
                  <a:lnTo>
                    <a:pt x="9288" y="12793"/>
                  </a:lnTo>
                  <a:lnTo>
                    <a:pt x="2414" y="25626"/>
                  </a:lnTo>
                  <a:lnTo>
                    <a:pt x="0" y="39941"/>
                  </a:lnTo>
                  <a:lnTo>
                    <a:pt x="1519" y="50578"/>
                  </a:lnTo>
                  <a:lnTo>
                    <a:pt x="6115" y="58885"/>
                  </a:lnTo>
                  <a:lnTo>
                    <a:pt x="13844" y="64289"/>
                  </a:lnTo>
                  <a:lnTo>
                    <a:pt x="24765" y="66217"/>
                  </a:lnTo>
                  <a:lnTo>
                    <a:pt x="32080" y="66217"/>
                  </a:lnTo>
                  <a:lnTo>
                    <a:pt x="40132" y="64388"/>
                  </a:lnTo>
                  <a:lnTo>
                    <a:pt x="46075" y="61137"/>
                  </a:lnTo>
                  <a:lnTo>
                    <a:pt x="45219" y="54241"/>
                  </a:lnTo>
                  <a:lnTo>
                    <a:pt x="22415" y="54241"/>
                  </a:lnTo>
                  <a:lnTo>
                    <a:pt x="18084" y="52031"/>
                  </a:lnTo>
                  <a:lnTo>
                    <a:pt x="14363" y="45262"/>
                  </a:lnTo>
                  <a:lnTo>
                    <a:pt x="13868" y="40970"/>
                  </a:lnTo>
                  <a:lnTo>
                    <a:pt x="14122" y="38773"/>
                  </a:lnTo>
                  <a:lnTo>
                    <a:pt x="30114" y="38000"/>
                  </a:lnTo>
                  <a:lnTo>
                    <a:pt x="42600" y="34586"/>
                  </a:lnTo>
                  <a:lnTo>
                    <a:pt x="50721" y="28027"/>
                  </a:lnTo>
                  <a:lnTo>
                    <a:pt x="50886" y="27444"/>
                  </a:lnTo>
                  <a:lnTo>
                    <a:pt x="15608" y="27444"/>
                  </a:lnTo>
                  <a:lnTo>
                    <a:pt x="17348" y="19773"/>
                  </a:lnTo>
                  <a:lnTo>
                    <a:pt x="23291" y="11315"/>
                  </a:lnTo>
                  <a:lnTo>
                    <a:pt x="52401" y="11315"/>
                  </a:lnTo>
                  <a:lnTo>
                    <a:pt x="52254" y="10533"/>
                  </a:lnTo>
                  <a:lnTo>
                    <a:pt x="48361" y="4908"/>
                  </a:lnTo>
                  <a:lnTo>
                    <a:pt x="42239" y="1283"/>
                  </a:lnTo>
                  <a:lnTo>
                    <a:pt x="34188" y="0"/>
                  </a:lnTo>
                  <a:close/>
                </a:path>
                <a:path w="53975" h="66675">
                  <a:moveTo>
                    <a:pt x="44704" y="50088"/>
                  </a:moveTo>
                  <a:lnTo>
                    <a:pt x="40373" y="52425"/>
                  </a:lnTo>
                  <a:lnTo>
                    <a:pt x="34925" y="54241"/>
                  </a:lnTo>
                  <a:lnTo>
                    <a:pt x="45219" y="54241"/>
                  </a:lnTo>
                  <a:lnTo>
                    <a:pt x="44704" y="50088"/>
                  </a:lnTo>
                  <a:close/>
                </a:path>
                <a:path w="53975" h="66675">
                  <a:moveTo>
                    <a:pt x="52401" y="11315"/>
                  </a:moveTo>
                  <a:lnTo>
                    <a:pt x="36906" y="11315"/>
                  </a:lnTo>
                  <a:lnTo>
                    <a:pt x="39992" y="13779"/>
                  </a:lnTo>
                  <a:lnTo>
                    <a:pt x="39992" y="17818"/>
                  </a:lnTo>
                  <a:lnTo>
                    <a:pt x="38271" y="22578"/>
                  </a:lnTo>
                  <a:lnTo>
                    <a:pt x="33372" y="25560"/>
                  </a:lnTo>
                  <a:lnTo>
                    <a:pt x="25686" y="27078"/>
                  </a:lnTo>
                  <a:lnTo>
                    <a:pt x="15608" y="27444"/>
                  </a:lnTo>
                  <a:lnTo>
                    <a:pt x="50886" y="27444"/>
                  </a:lnTo>
                  <a:lnTo>
                    <a:pt x="53619" y="17818"/>
                  </a:lnTo>
                  <a:lnTo>
                    <a:pt x="52401" y="11315"/>
                  </a:lnTo>
                  <a:close/>
                </a:path>
              </a:pathLst>
            </a:custGeom>
            <a:solidFill>
              <a:srgbClr val="4F4B69"/>
            </a:solidFill>
          </p:spPr>
          <p:txBody>
            <a:bodyPr wrap="square" lIns="0" tIns="0" rIns="0" bIns="0" rtlCol="0"/>
            <a:lstStyle/>
            <a:p>
              <a:endParaRPr sz="1350"/>
            </a:p>
          </p:txBody>
        </p:sp>
        <p:sp>
          <p:nvSpPr>
            <p:cNvPr id="22" name="object 22"/>
            <p:cNvSpPr/>
            <p:nvPr/>
          </p:nvSpPr>
          <p:spPr>
            <a:xfrm>
              <a:off x="1942748" y="730291"/>
              <a:ext cx="34766" cy="50006"/>
            </a:xfrm>
            <a:custGeom>
              <a:avLst/>
              <a:gdLst/>
              <a:ahLst/>
              <a:cxnLst/>
              <a:rect l="l" t="t" r="r" b="b"/>
              <a:pathLst>
                <a:path w="46355" h="66675">
                  <a:moveTo>
                    <a:pt x="3708" y="50736"/>
                  </a:moveTo>
                  <a:lnTo>
                    <a:pt x="0" y="61531"/>
                  </a:lnTo>
                  <a:lnTo>
                    <a:pt x="3225" y="63995"/>
                  </a:lnTo>
                  <a:lnTo>
                    <a:pt x="9766" y="66078"/>
                  </a:lnTo>
                  <a:lnTo>
                    <a:pt x="16840" y="66217"/>
                  </a:lnTo>
                  <a:lnTo>
                    <a:pt x="26957" y="64851"/>
                  </a:lnTo>
                  <a:lnTo>
                    <a:pt x="35088" y="60667"/>
                  </a:lnTo>
                  <a:lnTo>
                    <a:pt x="39651" y="54902"/>
                  </a:lnTo>
                  <a:lnTo>
                    <a:pt x="12750" y="54902"/>
                  </a:lnTo>
                  <a:lnTo>
                    <a:pt x="6794" y="52552"/>
                  </a:lnTo>
                  <a:lnTo>
                    <a:pt x="3708" y="50736"/>
                  </a:lnTo>
                  <a:close/>
                </a:path>
                <a:path w="46355" h="66675">
                  <a:moveTo>
                    <a:pt x="38379" y="0"/>
                  </a:moveTo>
                  <a:lnTo>
                    <a:pt x="32067" y="0"/>
                  </a:lnTo>
                  <a:lnTo>
                    <a:pt x="22246" y="1532"/>
                  </a:lnTo>
                  <a:lnTo>
                    <a:pt x="14531" y="5819"/>
                  </a:lnTo>
                  <a:lnTo>
                    <a:pt x="9489" y="12397"/>
                  </a:lnTo>
                  <a:lnTo>
                    <a:pt x="7683" y="20802"/>
                  </a:lnTo>
                  <a:lnTo>
                    <a:pt x="7683" y="28092"/>
                  </a:lnTo>
                  <a:lnTo>
                    <a:pt x="12623" y="33426"/>
                  </a:lnTo>
                  <a:lnTo>
                    <a:pt x="19558" y="37338"/>
                  </a:lnTo>
                  <a:lnTo>
                    <a:pt x="25501" y="40589"/>
                  </a:lnTo>
                  <a:lnTo>
                    <a:pt x="27495" y="43180"/>
                  </a:lnTo>
                  <a:lnTo>
                    <a:pt x="27495" y="51384"/>
                  </a:lnTo>
                  <a:lnTo>
                    <a:pt x="24015" y="54902"/>
                  </a:lnTo>
                  <a:lnTo>
                    <a:pt x="39651" y="54902"/>
                  </a:lnTo>
                  <a:lnTo>
                    <a:pt x="40502" y="53826"/>
                  </a:lnTo>
                  <a:lnTo>
                    <a:pt x="42468" y="44488"/>
                  </a:lnTo>
                  <a:lnTo>
                    <a:pt x="42468" y="36423"/>
                  </a:lnTo>
                  <a:lnTo>
                    <a:pt x="36652" y="31216"/>
                  </a:lnTo>
                  <a:lnTo>
                    <a:pt x="29959" y="27444"/>
                  </a:lnTo>
                  <a:lnTo>
                    <a:pt x="24765" y="24714"/>
                  </a:lnTo>
                  <a:lnTo>
                    <a:pt x="22161" y="22237"/>
                  </a:lnTo>
                  <a:lnTo>
                    <a:pt x="22161" y="14312"/>
                  </a:lnTo>
                  <a:lnTo>
                    <a:pt x="25869" y="11315"/>
                  </a:lnTo>
                  <a:lnTo>
                    <a:pt x="43523" y="11315"/>
                  </a:lnTo>
                  <a:lnTo>
                    <a:pt x="46177" y="3251"/>
                  </a:lnTo>
                  <a:lnTo>
                    <a:pt x="43586" y="1562"/>
                  </a:lnTo>
                  <a:lnTo>
                    <a:pt x="38379" y="0"/>
                  </a:lnTo>
                  <a:close/>
                </a:path>
                <a:path w="46355" h="66675">
                  <a:moveTo>
                    <a:pt x="43523" y="11315"/>
                  </a:moveTo>
                  <a:lnTo>
                    <a:pt x="36271" y="11315"/>
                  </a:lnTo>
                  <a:lnTo>
                    <a:pt x="40233" y="12877"/>
                  </a:lnTo>
                  <a:lnTo>
                    <a:pt x="42583" y="14173"/>
                  </a:lnTo>
                  <a:lnTo>
                    <a:pt x="43523" y="11315"/>
                  </a:lnTo>
                  <a:close/>
                </a:path>
              </a:pathLst>
            </a:custGeom>
            <a:solidFill>
              <a:srgbClr val="4F4B69"/>
            </a:solidFill>
          </p:spPr>
          <p:txBody>
            <a:bodyPr wrap="square" lIns="0" tIns="0" rIns="0" bIns="0" rtlCol="0"/>
            <a:lstStyle/>
            <a:p>
              <a:endParaRPr sz="1350"/>
            </a:p>
          </p:txBody>
        </p:sp>
      </p:grpSp>
      <p:pic>
        <p:nvPicPr>
          <p:cNvPr id="25" name="Picture 24">
            <a:extLst>
              <a:ext uri="{FF2B5EF4-FFF2-40B4-BE49-F238E27FC236}">
                <a16:creationId xmlns:a16="http://schemas.microsoft.com/office/drawing/2014/main" id="{11CB55F3-E4BA-4F6D-8946-AE560C262B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111" y="962718"/>
            <a:ext cx="11276123" cy="5852421"/>
          </a:xfrm>
          <a:prstGeom prst="rect">
            <a:avLst/>
          </a:prstGeom>
        </p:spPr>
      </p:pic>
      <p:sp>
        <p:nvSpPr>
          <p:cNvPr id="29" name="Rectangle 28">
            <a:extLst>
              <a:ext uri="{FF2B5EF4-FFF2-40B4-BE49-F238E27FC236}">
                <a16:creationId xmlns:a16="http://schemas.microsoft.com/office/drawing/2014/main" id="{4A8BD0B3-6E50-4599-AA6D-89148FF8CDF5}"/>
              </a:ext>
            </a:extLst>
          </p:cNvPr>
          <p:cNvSpPr/>
          <p:nvPr/>
        </p:nvSpPr>
        <p:spPr>
          <a:xfrm>
            <a:off x="1633550" y="288011"/>
            <a:ext cx="9446828" cy="369332"/>
          </a:xfrm>
          <a:prstGeom prst="rect">
            <a:avLst/>
          </a:prstGeom>
        </p:spPr>
        <p:txBody>
          <a:bodyPr wrap="square">
            <a:spAutoFit/>
          </a:bodyPr>
          <a:lstStyle/>
          <a:p>
            <a:pPr algn="ctr"/>
            <a:r>
              <a:rPr lang="en-US" b="1" dirty="0">
                <a:solidFill>
                  <a:schemeClr val="accent2">
                    <a:lumMod val="75000"/>
                  </a:schemeClr>
                </a:solidFill>
                <a:latin typeface="Open Sans"/>
              </a:rPr>
              <a:t>Logistics Inefficiencies solved by Blockchain</a:t>
            </a:r>
            <a:endParaRPr lang="en-US" dirty="0"/>
          </a:p>
        </p:txBody>
      </p:sp>
      <p:pic>
        <p:nvPicPr>
          <p:cNvPr id="26" name="Picture 25"/>
          <p:cNvPicPr>
            <a:picLocks noChangeAspect="1"/>
          </p:cNvPicPr>
          <p:nvPr/>
        </p:nvPicPr>
        <p:blipFill>
          <a:blip r:embed="rId4"/>
          <a:stretch>
            <a:fillRect/>
          </a:stretch>
        </p:blipFill>
        <p:spPr>
          <a:xfrm>
            <a:off x="244182" y="159142"/>
            <a:ext cx="2183529" cy="611559"/>
          </a:xfrm>
          <a:prstGeom prst="rect">
            <a:avLst/>
          </a:prstGeom>
        </p:spPr>
      </p:pic>
    </p:spTree>
    <p:extLst>
      <p:ext uri="{BB962C8B-B14F-4D97-AF65-F5344CB8AC3E}">
        <p14:creationId xmlns:p14="http://schemas.microsoft.com/office/powerpoint/2010/main" val="2485556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1CB55F3-E4BA-4F6D-8946-AE560C262B7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530392"/>
            <a:ext cx="11477897" cy="5305514"/>
          </a:xfrm>
          <a:prstGeom prst="rect">
            <a:avLst/>
          </a:prstGeom>
        </p:spPr>
      </p:pic>
      <p:grpSp>
        <p:nvGrpSpPr>
          <p:cNvPr id="68" name="Group 67">
            <a:extLst>
              <a:ext uri="{FF2B5EF4-FFF2-40B4-BE49-F238E27FC236}">
                <a16:creationId xmlns:a16="http://schemas.microsoft.com/office/drawing/2014/main" id="{069CAB0D-4894-4F8A-A68D-B45BD4A5CDA5}"/>
              </a:ext>
            </a:extLst>
          </p:cNvPr>
          <p:cNvGrpSpPr/>
          <p:nvPr/>
        </p:nvGrpSpPr>
        <p:grpSpPr>
          <a:xfrm>
            <a:off x="10289459" y="153471"/>
            <a:ext cx="1645502" cy="456446"/>
            <a:chOff x="332012" y="342901"/>
            <a:chExt cx="1645502" cy="456446"/>
          </a:xfrm>
        </p:grpSpPr>
        <p:sp>
          <p:nvSpPr>
            <p:cNvPr id="2" name="object 2"/>
            <p:cNvSpPr/>
            <p:nvPr/>
          </p:nvSpPr>
          <p:spPr>
            <a:xfrm>
              <a:off x="332012" y="342901"/>
              <a:ext cx="962958" cy="313496"/>
            </a:xfrm>
            <a:prstGeom prst="rect">
              <a:avLst/>
            </a:prstGeom>
            <a:blipFill>
              <a:blip r:embed="rId3" cstate="print"/>
              <a:stretch>
                <a:fillRect/>
              </a:stretch>
            </a:blipFill>
          </p:spPr>
          <p:txBody>
            <a:bodyPr wrap="square" lIns="0" tIns="0" rIns="0" bIns="0" rtlCol="0"/>
            <a:lstStyle/>
            <a:p>
              <a:endParaRPr sz="1350"/>
            </a:p>
          </p:txBody>
        </p:sp>
        <p:sp>
          <p:nvSpPr>
            <p:cNvPr id="3" name="object 3"/>
            <p:cNvSpPr/>
            <p:nvPr/>
          </p:nvSpPr>
          <p:spPr>
            <a:xfrm>
              <a:off x="1374625" y="495309"/>
              <a:ext cx="109538" cy="158591"/>
            </a:xfrm>
            <a:custGeom>
              <a:avLst/>
              <a:gdLst/>
              <a:ahLst/>
              <a:cxnLst/>
              <a:rect l="l" t="t" r="r" b="b"/>
              <a:pathLst>
                <a:path w="146050" h="211455">
                  <a:moveTo>
                    <a:pt x="62564" y="0"/>
                  </a:moveTo>
                  <a:lnTo>
                    <a:pt x="8652" y="0"/>
                  </a:lnTo>
                  <a:lnTo>
                    <a:pt x="5833" y="1066"/>
                  </a:lnTo>
                  <a:lnTo>
                    <a:pt x="3399" y="3251"/>
                  </a:lnTo>
                  <a:lnTo>
                    <a:pt x="1159" y="5295"/>
                  </a:lnTo>
                  <a:lnTo>
                    <a:pt x="0" y="8712"/>
                  </a:lnTo>
                  <a:lnTo>
                    <a:pt x="68" y="202526"/>
                  </a:lnTo>
                  <a:lnTo>
                    <a:pt x="1159" y="205739"/>
                  </a:lnTo>
                  <a:lnTo>
                    <a:pt x="3496" y="207873"/>
                  </a:lnTo>
                  <a:lnTo>
                    <a:pt x="5833" y="209956"/>
                  </a:lnTo>
                  <a:lnTo>
                    <a:pt x="8652" y="211035"/>
                  </a:lnTo>
                  <a:lnTo>
                    <a:pt x="73562" y="211035"/>
                  </a:lnTo>
                  <a:lnTo>
                    <a:pt x="111814" y="202526"/>
                  </a:lnTo>
                  <a:lnTo>
                    <a:pt x="138545" y="178244"/>
                  </a:lnTo>
                  <a:lnTo>
                    <a:pt x="40047" y="178244"/>
                  </a:lnTo>
                  <a:lnTo>
                    <a:pt x="40047" y="118236"/>
                  </a:lnTo>
                  <a:lnTo>
                    <a:pt x="137818" y="118236"/>
                  </a:lnTo>
                  <a:lnTo>
                    <a:pt x="137443" y="117576"/>
                  </a:lnTo>
                  <a:lnTo>
                    <a:pt x="133887" y="113283"/>
                  </a:lnTo>
                  <a:lnTo>
                    <a:pt x="130344" y="108965"/>
                  </a:lnTo>
                  <a:lnTo>
                    <a:pt x="105579" y="97066"/>
                  </a:lnTo>
                  <a:lnTo>
                    <a:pt x="110024" y="95288"/>
                  </a:lnTo>
                  <a:lnTo>
                    <a:pt x="113961" y="93027"/>
                  </a:lnTo>
                  <a:lnTo>
                    <a:pt x="117466" y="90195"/>
                  </a:lnTo>
                  <a:lnTo>
                    <a:pt x="120908" y="87363"/>
                  </a:lnTo>
                  <a:lnTo>
                    <a:pt x="121304" y="86918"/>
                  </a:lnTo>
                  <a:lnTo>
                    <a:pt x="40047" y="86918"/>
                  </a:lnTo>
                  <a:lnTo>
                    <a:pt x="40047" y="32105"/>
                  </a:lnTo>
                  <a:lnTo>
                    <a:pt x="129892" y="32105"/>
                  </a:lnTo>
                  <a:lnTo>
                    <a:pt x="125772" y="23101"/>
                  </a:lnTo>
                  <a:lnTo>
                    <a:pt x="87081" y="1827"/>
                  </a:lnTo>
                  <a:lnTo>
                    <a:pt x="71443" y="202"/>
                  </a:lnTo>
                  <a:lnTo>
                    <a:pt x="62564" y="0"/>
                  </a:lnTo>
                  <a:close/>
                </a:path>
                <a:path w="146050" h="211455">
                  <a:moveTo>
                    <a:pt x="137818" y="118236"/>
                  </a:moveTo>
                  <a:lnTo>
                    <a:pt x="71720" y="118236"/>
                  </a:lnTo>
                  <a:lnTo>
                    <a:pt x="77791" y="118948"/>
                  </a:lnTo>
                  <a:lnTo>
                    <a:pt x="87100" y="121754"/>
                  </a:lnTo>
                  <a:lnTo>
                    <a:pt x="103077" y="144335"/>
                  </a:lnTo>
                  <a:lnTo>
                    <a:pt x="103077" y="153898"/>
                  </a:lnTo>
                  <a:lnTo>
                    <a:pt x="83912" y="176352"/>
                  </a:lnTo>
                  <a:lnTo>
                    <a:pt x="80039" y="177634"/>
                  </a:lnTo>
                  <a:lnTo>
                    <a:pt x="75226" y="178244"/>
                  </a:lnTo>
                  <a:lnTo>
                    <a:pt x="138545" y="178244"/>
                  </a:lnTo>
                  <a:lnTo>
                    <a:pt x="140554" y="174243"/>
                  </a:lnTo>
                  <a:lnTo>
                    <a:pt x="144504" y="162051"/>
                  </a:lnTo>
                  <a:lnTo>
                    <a:pt x="145482" y="155244"/>
                  </a:lnTo>
                  <a:lnTo>
                    <a:pt x="145375" y="139941"/>
                  </a:lnTo>
                  <a:lnTo>
                    <a:pt x="144428" y="134111"/>
                  </a:lnTo>
                  <a:lnTo>
                    <a:pt x="140288" y="122580"/>
                  </a:lnTo>
                  <a:lnTo>
                    <a:pt x="137818" y="118236"/>
                  </a:lnTo>
                  <a:close/>
                </a:path>
                <a:path w="146050" h="211455">
                  <a:moveTo>
                    <a:pt x="129892" y="32105"/>
                  </a:moveTo>
                  <a:lnTo>
                    <a:pt x="66996" y="32105"/>
                  </a:lnTo>
                  <a:lnTo>
                    <a:pt x="72076" y="32740"/>
                  </a:lnTo>
                  <a:lnTo>
                    <a:pt x="79620" y="35115"/>
                  </a:lnTo>
                  <a:lnTo>
                    <a:pt x="92650" y="54622"/>
                  </a:lnTo>
                  <a:lnTo>
                    <a:pt x="92650" y="62674"/>
                  </a:lnTo>
                  <a:lnTo>
                    <a:pt x="68749" y="86918"/>
                  </a:lnTo>
                  <a:lnTo>
                    <a:pt x="121304" y="86918"/>
                  </a:lnTo>
                  <a:lnTo>
                    <a:pt x="131614" y="68084"/>
                  </a:lnTo>
                  <a:lnTo>
                    <a:pt x="132884" y="63588"/>
                  </a:lnTo>
                  <a:lnTo>
                    <a:pt x="133505" y="58864"/>
                  </a:lnTo>
                  <a:lnTo>
                    <a:pt x="133433" y="44081"/>
                  </a:lnTo>
                  <a:lnTo>
                    <a:pt x="131944" y="36588"/>
                  </a:lnTo>
                  <a:lnTo>
                    <a:pt x="129892" y="32105"/>
                  </a:lnTo>
                  <a:close/>
                </a:path>
              </a:pathLst>
            </a:custGeom>
            <a:solidFill>
              <a:srgbClr val="F5821F"/>
            </a:solidFill>
          </p:spPr>
          <p:txBody>
            <a:bodyPr wrap="square" lIns="0" tIns="0" rIns="0" bIns="0" rtlCol="0"/>
            <a:lstStyle/>
            <a:p>
              <a:endParaRPr sz="1350"/>
            </a:p>
          </p:txBody>
        </p:sp>
        <p:sp>
          <p:nvSpPr>
            <p:cNvPr id="4" name="object 4"/>
            <p:cNvSpPr/>
            <p:nvPr/>
          </p:nvSpPr>
          <p:spPr>
            <a:xfrm>
              <a:off x="1508313" y="495309"/>
              <a:ext cx="111919" cy="159068"/>
            </a:xfrm>
            <a:custGeom>
              <a:avLst/>
              <a:gdLst/>
              <a:ahLst/>
              <a:cxnLst/>
              <a:rect l="l" t="t" r="r" b="b"/>
              <a:pathLst>
                <a:path w="149225" h="212090">
                  <a:moveTo>
                    <a:pt x="8686" y="0"/>
                  </a:moveTo>
                  <a:lnTo>
                    <a:pt x="5803" y="1066"/>
                  </a:lnTo>
                  <a:lnTo>
                    <a:pt x="3467" y="3162"/>
                  </a:lnTo>
                  <a:lnTo>
                    <a:pt x="1155" y="5295"/>
                  </a:lnTo>
                  <a:lnTo>
                    <a:pt x="0" y="8737"/>
                  </a:lnTo>
                  <a:lnTo>
                    <a:pt x="0" y="206248"/>
                  </a:lnTo>
                  <a:lnTo>
                    <a:pt x="309" y="207264"/>
                  </a:lnTo>
                  <a:lnTo>
                    <a:pt x="1511" y="208978"/>
                  </a:lnTo>
                  <a:lnTo>
                    <a:pt x="2654" y="209677"/>
                  </a:lnTo>
                  <a:lnTo>
                    <a:pt x="4178" y="210210"/>
                  </a:lnTo>
                  <a:lnTo>
                    <a:pt x="5714" y="210781"/>
                  </a:lnTo>
                  <a:lnTo>
                    <a:pt x="7823" y="211213"/>
                  </a:lnTo>
                  <a:lnTo>
                    <a:pt x="10490" y="211569"/>
                  </a:lnTo>
                  <a:lnTo>
                    <a:pt x="13131" y="211848"/>
                  </a:lnTo>
                  <a:lnTo>
                    <a:pt x="16370" y="212026"/>
                  </a:lnTo>
                  <a:lnTo>
                    <a:pt x="24396" y="212026"/>
                  </a:lnTo>
                  <a:lnTo>
                    <a:pt x="36487" y="210210"/>
                  </a:lnTo>
                  <a:lnTo>
                    <a:pt x="38023" y="209677"/>
                  </a:lnTo>
                  <a:lnTo>
                    <a:pt x="39154" y="208978"/>
                  </a:lnTo>
                  <a:lnTo>
                    <a:pt x="40474" y="207238"/>
                  </a:lnTo>
                  <a:lnTo>
                    <a:pt x="40843" y="206248"/>
                  </a:lnTo>
                  <a:lnTo>
                    <a:pt x="40843" y="124764"/>
                  </a:lnTo>
                  <a:lnTo>
                    <a:pt x="114403" y="124764"/>
                  </a:lnTo>
                  <a:lnTo>
                    <a:pt x="99669" y="112864"/>
                  </a:lnTo>
                  <a:lnTo>
                    <a:pt x="105879" y="110807"/>
                  </a:lnTo>
                  <a:lnTo>
                    <a:pt x="128677" y="92633"/>
                  </a:lnTo>
                  <a:lnTo>
                    <a:pt x="40843" y="92633"/>
                  </a:lnTo>
                  <a:lnTo>
                    <a:pt x="40843" y="32766"/>
                  </a:lnTo>
                  <a:lnTo>
                    <a:pt x="133992" y="32766"/>
                  </a:lnTo>
                  <a:lnTo>
                    <a:pt x="132676" y="29159"/>
                  </a:lnTo>
                  <a:lnTo>
                    <a:pt x="101828" y="4406"/>
                  </a:lnTo>
                  <a:lnTo>
                    <a:pt x="73723" y="114"/>
                  </a:lnTo>
                  <a:lnTo>
                    <a:pt x="8686" y="0"/>
                  </a:lnTo>
                  <a:close/>
                </a:path>
                <a:path w="149225" h="212090">
                  <a:moveTo>
                    <a:pt x="114403" y="124764"/>
                  </a:moveTo>
                  <a:lnTo>
                    <a:pt x="57924" y="124764"/>
                  </a:lnTo>
                  <a:lnTo>
                    <a:pt x="61747" y="125450"/>
                  </a:lnTo>
                  <a:lnTo>
                    <a:pt x="68389" y="128308"/>
                  </a:lnTo>
                  <a:lnTo>
                    <a:pt x="71285" y="130416"/>
                  </a:lnTo>
                  <a:lnTo>
                    <a:pt x="76326" y="135953"/>
                  </a:lnTo>
                  <a:lnTo>
                    <a:pt x="78663" y="139369"/>
                  </a:lnTo>
                  <a:lnTo>
                    <a:pt x="80708" y="143522"/>
                  </a:lnTo>
                  <a:lnTo>
                    <a:pt x="82791" y="147662"/>
                  </a:lnTo>
                  <a:lnTo>
                    <a:pt x="84899" y="152374"/>
                  </a:lnTo>
                  <a:lnTo>
                    <a:pt x="87071" y="157708"/>
                  </a:lnTo>
                  <a:lnTo>
                    <a:pt x="105105" y="204838"/>
                  </a:lnTo>
                  <a:lnTo>
                    <a:pt x="105577" y="206248"/>
                  </a:lnTo>
                  <a:lnTo>
                    <a:pt x="106044" y="207264"/>
                  </a:lnTo>
                  <a:lnTo>
                    <a:pt x="106641" y="208216"/>
                  </a:lnTo>
                  <a:lnTo>
                    <a:pt x="107289" y="209130"/>
                  </a:lnTo>
                  <a:lnTo>
                    <a:pt x="108330" y="209918"/>
                  </a:lnTo>
                  <a:lnTo>
                    <a:pt x="109854" y="210477"/>
                  </a:lnTo>
                  <a:lnTo>
                    <a:pt x="111340" y="211074"/>
                  </a:lnTo>
                  <a:lnTo>
                    <a:pt x="113385" y="211480"/>
                  </a:lnTo>
                  <a:lnTo>
                    <a:pt x="115976" y="211683"/>
                  </a:lnTo>
                  <a:lnTo>
                    <a:pt x="118567" y="211924"/>
                  </a:lnTo>
                  <a:lnTo>
                    <a:pt x="135648" y="211924"/>
                  </a:lnTo>
                  <a:lnTo>
                    <a:pt x="138645" y="211683"/>
                  </a:lnTo>
                  <a:lnTo>
                    <a:pt x="141655" y="211480"/>
                  </a:lnTo>
                  <a:lnTo>
                    <a:pt x="143989" y="211074"/>
                  </a:lnTo>
                  <a:lnTo>
                    <a:pt x="147027" y="210019"/>
                  </a:lnTo>
                  <a:lnTo>
                    <a:pt x="147980" y="209296"/>
                  </a:lnTo>
                  <a:lnTo>
                    <a:pt x="148399" y="208495"/>
                  </a:lnTo>
                  <a:lnTo>
                    <a:pt x="148831" y="207733"/>
                  </a:lnTo>
                  <a:lnTo>
                    <a:pt x="148929" y="207238"/>
                  </a:lnTo>
                  <a:lnTo>
                    <a:pt x="149034" y="204393"/>
                  </a:lnTo>
                  <a:lnTo>
                    <a:pt x="148780" y="202920"/>
                  </a:lnTo>
                  <a:lnTo>
                    <a:pt x="148234" y="201028"/>
                  </a:lnTo>
                  <a:lnTo>
                    <a:pt x="147739" y="199136"/>
                  </a:lnTo>
                  <a:lnTo>
                    <a:pt x="146723" y="196100"/>
                  </a:lnTo>
                  <a:lnTo>
                    <a:pt x="145173" y="191973"/>
                  </a:lnTo>
                  <a:lnTo>
                    <a:pt x="128219" y="150368"/>
                  </a:lnTo>
                  <a:lnTo>
                    <a:pt x="126276" y="145389"/>
                  </a:lnTo>
                  <a:lnTo>
                    <a:pt x="124244" y="140893"/>
                  </a:lnTo>
                  <a:lnTo>
                    <a:pt x="122186" y="136918"/>
                  </a:lnTo>
                  <a:lnTo>
                    <a:pt x="120078" y="132943"/>
                  </a:lnTo>
                  <a:lnTo>
                    <a:pt x="117906" y="129413"/>
                  </a:lnTo>
                  <a:lnTo>
                    <a:pt x="114403" y="124764"/>
                  </a:lnTo>
                  <a:close/>
                </a:path>
                <a:path w="149225" h="212090">
                  <a:moveTo>
                    <a:pt x="133992" y="32766"/>
                  </a:moveTo>
                  <a:lnTo>
                    <a:pt x="63804" y="32766"/>
                  </a:lnTo>
                  <a:lnTo>
                    <a:pt x="67449" y="32943"/>
                  </a:lnTo>
                  <a:lnTo>
                    <a:pt x="72732" y="33578"/>
                  </a:lnTo>
                  <a:lnTo>
                    <a:pt x="96418" y="55308"/>
                  </a:lnTo>
                  <a:lnTo>
                    <a:pt x="96418" y="66865"/>
                  </a:lnTo>
                  <a:lnTo>
                    <a:pt x="67436" y="92633"/>
                  </a:lnTo>
                  <a:lnTo>
                    <a:pt x="128677" y="92633"/>
                  </a:lnTo>
                  <a:lnTo>
                    <a:pt x="138645" y="64973"/>
                  </a:lnTo>
                  <a:lnTo>
                    <a:pt x="138637" y="49479"/>
                  </a:lnTo>
                  <a:lnTo>
                    <a:pt x="137452" y="42087"/>
                  </a:lnTo>
                  <a:lnTo>
                    <a:pt x="135039" y="35636"/>
                  </a:lnTo>
                  <a:lnTo>
                    <a:pt x="133992" y="32766"/>
                  </a:lnTo>
                  <a:close/>
                </a:path>
              </a:pathLst>
            </a:custGeom>
            <a:solidFill>
              <a:srgbClr val="F5821F"/>
            </a:solidFill>
          </p:spPr>
          <p:txBody>
            <a:bodyPr wrap="square" lIns="0" tIns="0" rIns="0" bIns="0" rtlCol="0"/>
            <a:lstStyle/>
            <a:p>
              <a:endParaRPr sz="1350"/>
            </a:p>
          </p:txBody>
        </p:sp>
        <p:sp>
          <p:nvSpPr>
            <p:cNvPr id="5" name="object 5"/>
            <p:cNvSpPr/>
            <p:nvPr/>
          </p:nvSpPr>
          <p:spPr>
            <a:xfrm>
              <a:off x="1629030" y="494614"/>
              <a:ext cx="139065" cy="160020"/>
            </a:xfrm>
            <a:custGeom>
              <a:avLst/>
              <a:gdLst/>
              <a:ahLst/>
              <a:cxnLst/>
              <a:rect l="l" t="t" r="r" b="b"/>
              <a:pathLst>
                <a:path w="185419" h="213359">
                  <a:moveTo>
                    <a:pt x="101830" y="0"/>
                  </a:moveTo>
                  <a:lnTo>
                    <a:pt x="81320" y="0"/>
                  </a:lnTo>
                  <a:lnTo>
                    <a:pt x="78132" y="190"/>
                  </a:lnTo>
                  <a:lnTo>
                    <a:pt x="74932" y="342"/>
                  </a:lnTo>
                  <a:lnTo>
                    <a:pt x="72417" y="723"/>
                  </a:lnTo>
                  <a:lnTo>
                    <a:pt x="68785" y="1930"/>
                  </a:lnTo>
                  <a:lnTo>
                    <a:pt x="67477" y="2794"/>
                  </a:lnTo>
                  <a:lnTo>
                    <a:pt x="66606" y="4013"/>
                  </a:lnTo>
                  <a:lnTo>
                    <a:pt x="65800" y="5067"/>
                  </a:lnTo>
                  <a:lnTo>
                    <a:pt x="1272" y="199478"/>
                  </a:lnTo>
                  <a:lnTo>
                    <a:pt x="0" y="207543"/>
                  </a:lnTo>
                  <a:lnTo>
                    <a:pt x="243" y="208826"/>
                  </a:lnTo>
                  <a:lnTo>
                    <a:pt x="13311" y="212940"/>
                  </a:lnTo>
                  <a:lnTo>
                    <a:pt x="26100" y="212852"/>
                  </a:lnTo>
                  <a:lnTo>
                    <a:pt x="28831" y="212598"/>
                  </a:lnTo>
                  <a:lnTo>
                    <a:pt x="31587" y="212407"/>
                  </a:lnTo>
                  <a:lnTo>
                    <a:pt x="33707" y="211988"/>
                  </a:lnTo>
                  <a:lnTo>
                    <a:pt x="35181" y="211391"/>
                  </a:lnTo>
                  <a:lnTo>
                    <a:pt x="36705" y="210832"/>
                  </a:lnTo>
                  <a:lnTo>
                    <a:pt x="37784" y="209981"/>
                  </a:lnTo>
                  <a:lnTo>
                    <a:pt x="39130" y="207924"/>
                  </a:lnTo>
                  <a:lnTo>
                    <a:pt x="39689" y="206641"/>
                  </a:lnTo>
                  <a:lnTo>
                    <a:pt x="40186" y="204800"/>
                  </a:lnTo>
                  <a:lnTo>
                    <a:pt x="52821" y="163868"/>
                  </a:lnTo>
                  <a:lnTo>
                    <a:pt x="171953" y="163868"/>
                  </a:lnTo>
                  <a:lnTo>
                    <a:pt x="161009" y="130898"/>
                  </a:lnTo>
                  <a:lnTo>
                    <a:pt x="61838" y="130898"/>
                  </a:lnTo>
                  <a:lnTo>
                    <a:pt x="90248" y="41198"/>
                  </a:lnTo>
                  <a:lnTo>
                    <a:pt x="131233" y="41198"/>
                  </a:lnTo>
                  <a:lnTo>
                    <a:pt x="120512" y="8902"/>
                  </a:lnTo>
                  <a:lnTo>
                    <a:pt x="119902" y="6832"/>
                  </a:lnTo>
                  <a:lnTo>
                    <a:pt x="109095" y="342"/>
                  </a:lnTo>
                  <a:lnTo>
                    <a:pt x="101830" y="0"/>
                  </a:lnTo>
                  <a:close/>
                </a:path>
                <a:path w="185419" h="213359">
                  <a:moveTo>
                    <a:pt x="171953" y="163868"/>
                  </a:moveTo>
                  <a:lnTo>
                    <a:pt x="128284" y="163868"/>
                  </a:lnTo>
                  <a:lnTo>
                    <a:pt x="141882" y="206641"/>
                  </a:lnTo>
                  <a:lnTo>
                    <a:pt x="142191" y="207670"/>
                  </a:lnTo>
                  <a:lnTo>
                    <a:pt x="170766" y="212940"/>
                  </a:lnTo>
                  <a:lnTo>
                    <a:pt x="174741" y="212801"/>
                  </a:lnTo>
                  <a:lnTo>
                    <a:pt x="180558" y="212255"/>
                  </a:lnTo>
                  <a:lnTo>
                    <a:pt x="182564" y="211543"/>
                  </a:lnTo>
                  <a:lnTo>
                    <a:pt x="184863" y="209283"/>
                  </a:lnTo>
                  <a:lnTo>
                    <a:pt x="185180" y="207924"/>
                  </a:lnTo>
                  <a:lnTo>
                    <a:pt x="185077" y="206273"/>
                  </a:lnTo>
                  <a:lnTo>
                    <a:pt x="184867" y="204800"/>
                  </a:lnTo>
                  <a:lnTo>
                    <a:pt x="184647" y="203009"/>
                  </a:lnTo>
                  <a:lnTo>
                    <a:pt x="183872" y="199910"/>
                  </a:lnTo>
                  <a:lnTo>
                    <a:pt x="182615" y="195986"/>
                  </a:lnTo>
                  <a:lnTo>
                    <a:pt x="171953" y="163868"/>
                  </a:lnTo>
                  <a:close/>
                </a:path>
                <a:path w="185419" h="213359">
                  <a:moveTo>
                    <a:pt x="131233" y="41198"/>
                  </a:moveTo>
                  <a:lnTo>
                    <a:pt x="90400" y="41198"/>
                  </a:lnTo>
                  <a:lnTo>
                    <a:pt x="118836" y="130898"/>
                  </a:lnTo>
                  <a:lnTo>
                    <a:pt x="161009" y="130898"/>
                  </a:lnTo>
                  <a:lnTo>
                    <a:pt x="131233" y="41198"/>
                  </a:lnTo>
                  <a:close/>
                </a:path>
              </a:pathLst>
            </a:custGeom>
            <a:solidFill>
              <a:srgbClr val="F5821F"/>
            </a:solidFill>
          </p:spPr>
          <p:txBody>
            <a:bodyPr wrap="square" lIns="0" tIns="0" rIns="0" bIns="0" rtlCol="0"/>
            <a:lstStyle/>
            <a:p>
              <a:endParaRPr sz="1350"/>
            </a:p>
          </p:txBody>
        </p:sp>
        <p:sp>
          <p:nvSpPr>
            <p:cNvPr id="6" name="object 6"/>
            <p:cNvSpPr/>
            <p:nvPr/>
          </p:nvSpPr>
          <p:spPr>
            <a:xfrm>
              <a:off x="1787071" y="494557"/>
              <a:ext cx="30956" cy="160020"/>
            </a:xfrm>
            <a:custGeom>
              <a:avLst/>
              <a:gdLst/>
              <a:ahLst/>
              <a:cxnLst/>
              <a:rect l="l" t="t" r="r" b="b"/>
              <a:pathLst>
                <a:path w="41275" h="213359">
                  <a:moveTo>
                    <a:pt x="24510" y="0"/>
                  </a:moveTo>
                  <a:lnTo>
                    <a:pt x="16522" y="0"/>
                  </a:lnTo>
                  <a:lnTo>
                    <a:pt x="13258" y="165"/>
                  </a:lnTo>
                  <a:lnTo>
                    <a:pt x="0" y="5765"/>
                  </a:lnTo>
                  <a:lnTo>
                    <a:pt x="0" y="207251"/>
                  </a:lnTo>
                  <a:lnTo>
                    <a:pt x="330" y="208229"/>
                  </a:lnTo>
                  <a:lnTo>
                    <a:pt x="1676" y="209981"/>
                  </a:lnTo>
                  <a:lnTo>
                    <a:pt x="2768" y="210667"/>
                  </a:lnTo>
                  <a:lnTo>
                    <a:pt x="4330" y="211201"/>
                  </a:lnTo>
                  <a:lnTo>
                    <a:pt x="5880" y="211772"/>
                  </a:lnTo>
                  <a:lnTo>
                    <a:pt x="7988" y="212217"/>
                  </a:lnTo>
                  <a:lnTo>
                    <a:pt x="10617" y="212559"/>
                  </a:lnTo>
                  <a:lnTo>
                    <a:pt x="13246" y="212852"/>
                  </a:lnTo>
                  <a:lnTo>
                    <a:pt x="16522" y="213017"/>
                  </a:lnTo>
                  <a:lnTo>
                    <a:pt x="24510" y="213017"/>
                  </a:lnTo>
                  <a:lnTo>
                    <a:pt x="36626" y="211201"/>
                  </a:lnTo>
                  <a:lnTo>
                    <a:pt x="38188" y="210667"/>
                  </a:lnTo>
                  <a:lnTo>
                    <a:pt x="39319" y="209981"/>
                  </a:lnTo>
                  <a:lnTo>
                    <a:pt x="40627" y="208229"/>
                  </a:lnTo>
                  <a:lnTo>
                    <a:pt x="40970" y="207251"/>
                  </a:lnTo>
                  <a:lnTo>
                    <a:pt x="40970" y="5765"/>
                  </a:lnTo>
                  <a:lnTo>
                    <a:pt x="27838" y="165"/>
                  </a:lnTo>
                  <a:lnTo>
                    <a:pt x="24510" y="0"/>
                  </a:lnTo>
                  <a:close/>
                </a:path>
              </a:pathLst>
            </a:custGeom>
            <a:solidFill>
              <a:srgbClr val="F5821F"/>
            </a:solidFill>
          </p:spPr>
          <p:txBody>
            <a:bodyPr wrap="square" lIns="0" tIns="0" rIns="0" bIns="0" rtlCol="0"/>
            <a:lstStyle/>
            <a:p>
              <a:endParaRPr sz="1350"/>
            </a:p>
          </p:txBody>
        </p:sp>
        <p:sp>
          <p:nvSpPr>
            <p:cNvPr id="7" name="object 7"/>
            <p:cNvSpPr/>
            <p:nvPr/>
          </p:nvSpPr>
          <p:spPr>
            <a:xfrm>
              <a:off x="1850650" y="494814"/>
              <a:ext cx="124301" cy="159544"/>
            </a:xfrm>
            <a:custGeom>
              <a:avLst/>
              <a:gdLst/>
              <a:ahLst/>
              <a:cxnLst/>
              <a:rect l="l" t="t" r="r" b="b"/>
              <a:pathLst>
                <a:path w="165735" h="212725">
                  <a:moveTo>
                    <a:pt x="40563" y="660"/>
                  </a:moveTo>
                  <a:lnTo>
                    <a:pt x="10617" y="660"/>
                  </a:lnTo>
                  <a:lnTo>
                    <a:pt x="7112" y="1930"/>
                  </a:lnTo>
                  <a:lnTo>
                    <a:pt x="4292" y="4483"/>
                  </a:lnTo>
                  <a:lnTo>
                    <a:pt x="1409" y="7048"/>
                  </a:lnTo>
                  <a:lnTo>
                    <a:pt x="0" y="10883"/>
                  </a:lnTo>
                  <a:lnTo>
                    <a:pt x="50" y="206971"/>
                  </a:lnTo>
                  <a:lnTo>
                    <a:pt x="215" y="207721"/>
                  </a:lnTo>
                  <a:lnTo>
                    <a:pt x="1295" y="209473"/>
                  </a:lnTo>
                  <a:lnTo>
                    <a:pt x="2209" y="210210"/>
                  </a:lnTo>
                  <a:lnTo>
                    <a:pt x="3594" y="210794"/>
                  </a:lnTo>
                  <a:lnTo>
                    <a:pt x="4914" y="211404"/>
                  </a:lnTo>
                  <a:lnTo>
                    <a:pt x="6769" y="211874"/>
                  </a:lnTo>
                  <a:lnTo>
                    <a:pt x="9182" y="212216"/>
                  </a:lnTo>
                  <a:lnTo>
                    <a:pt x="11531" y="212509"/>
                  </a:lnTo>
                  <a:lnTo>
                    <a:pt x="14541" y="212686"/>
                  </a:lnTo>
                  <a:lnTo>
                    <a:pt x="21882" y="212686"/>
                  </a:lnTo>
                  <a:lnTo>
                    <a:pt x="32981" y="210794"/>
                  </a:lnTo>
                  <a:lnTo>
                    <a:pt x="34404" y="210210"/>
                  </a:lnTo>
                  <a:lnTo>
                    <a:pt x="35369" y="209473"/>
                  </a:lnTo>
                  <a:lnTo>
                    <a:pt x="35953" y="208610"/>
                  </a:lnTo>
                  <a:lnTo>
                    <a:pt x="36487" y="207721"/>
                  </a:lnTo>
                  <a:lnTo>
                    <a:pt x="36730" y="206971"/>
                  </a:lnTo>
                  <a:lnTo>
                    <a:pt x="36728" y="78968"/>
                  </a:lnTo>
                  <a:lnTo>
                    <a:pt x="36271" y="63423"/>
                  </a:lnTo>
                  <a:lnTo>
                    <a:pt x="35966" y="55625"/>
                  </a:lnTo>
                  <a:lnTo>
                    <a:pt x="35547" y="47790"/>
                  </a:lnTo>
                  <a:lnTo>
                    <a:pt x="78231" y="47790"/>
                  </a:lnTo>
                  <a:lnTo>
                    <a:pt x="65493" y="22682"/>
                  </a:lnTo>
                  <a:lnTo>
                    <a:pt x="63563" y="18427"/>
                  </a:lnTo>
                  <a:lnTo>
                    <a:pt x="61645" y="14884"/>
                  </a:lnTo>
                  <a:lnTo>
                    <a:pt x="46596" y="1727"/>
                  </a:lnTo>
                  <a:lnTo>
                    <a:pt x="43903" y="1003"/>
                  </a:lnTo>
                  <a:lnTo>
                    <a:pt x="40563" y="660"/>
                  </a:lnTo>
                  <a:close/>
                </a:path>
                <a:path w="165735" h="212725">
                  <a:moveTo>
                    <a:pt x="78231" y="47790"/>
                  </a:moveTo>
                  <a:lnTo>
                    <a:pt x="35852" y="47790"/>
                  </a:lnTo>
                  <a:lnTo>
                    <a:pt x="38239" y="54216"/>
                  </a:lnTo>
                  <a:lnTo>
                    <a:pt x="40919" y="60807"/>
                  </a:lnTo>
                  <a:lnTo>
                    <a:pt x="43942" y="67602"/>
                  </a:lnTo>
                  <a:lnTo>
                    <a:pt x="46926" y="74409"/>
                  </a:lnTo>
                  <a:lnTo>
                    <a:pt x="49872" y="80721"/>
                  </a:lnTo>
                  <a:lnTo>
                    <a:pt x="52793" y="86613"/>
                  </a:lnTo>
                  <a:lnTo>
                    <a:pt x="102781" y="185292"/>
                  </a:lnTo>
                  <a:lnTo>
                    <a:pt x="105359" y="190753"/>
                  </a:lnTo>
                  <a:lnTo>
                    <a:pt x="123507" y="210870"/>
                  </a:lnTo>
                  <a:lnTo>
                    <a:pt x="126123" y="211658"/>
                  </a:lnTo>
                  <a:lnTo>
                    <a:pt x="129298" y="212026"/>
                  </a:lnTo>
                  <a:lnTo>
                    <a:pt x="152222" y="212026"/>
                  </a:lnTo>
                  <a:lnTo>
                    <a:pt x="165646" y="199212"/>
                  </a:lnTo>
                  <a:lnTo>
                    <a:pt x="165646" y="153479"/>
                  </a:lnTo>
                  <a:lnTo>
                    <a:pt x="129667" y="153479"/>
                  </a:lnTo>
                  <a:lnTo>
                    <a:pt x="127749" y="149136"/>
                  </a:lnTo>
                  <a:lnTo>
                    <a:pt x="125844" y="144741"/>
                  </a:lnTo>
                  <a:lnTo>
                    <a:pt x="119888" y="131673"/>
                  </a:lnTo>
                  <a:lnTo>
                    <a:pt x="117868" y="127139"/>
                  </a:lnTo>
                  <a:lnTo>
                    <a:pt x="115785" y="122631"/>
                  </a:lnTo>
                  <a:lnTo>
                    <a:pt x="113626" y="118109"/>
                  </a:lnTo>
                  <a:lnTo>
                    <a:pt x="111417" y="113601"/>
                  </a:lnTo>
                  <a:lnTo>
                    <a:pt x="109143" y="109080"/>
                  </a:lnTo>
                  <a:lnTo>
                    <a:pt x="106934" y="104495"/>
                  </a:lnTo>
                  <a:lnTo>
                    <a:pt x="104635" y="99834"/>
                  </a:lnTo>
                  <a:lnTo>
                    <a:pt x="78231" y="47790"/>
                  </a:lnTo>
                  <a:close/>
                </a:path>
                <a:path w="165735" h="212725">
                  <a:moveTo>
                    <a:pt x="151320" y="0"/>
                  </a:moveTo>
                  <a:lnTo>
                    <a:pt x="144068" y="0"/>
                  </a:lnTo>
                  <a:lnTo>
                    <a:pt x="141008" y="139"/>
                  </a:lnTo>
                  <a:lnTo>
                    <a:pt x="128854" y="5930"/>
                  </a:lnTo>
                  <a:lnTo>
                    <a:pt x="128933" y="122631"/>
                  </a:lnTo>
                  <a:lnTo>
                    <a:pt x="129132" y="131673"/>
                  </a:lnTo>
                  <a:lnTo>
                    <a:pt x="129247" y="137921"/>
                  </a:lnTo>
                  <a:lnTo>
                    <a:pt x="129781" y="153479"/>
                  </a:lnTo>
                  <a:lnTo>
                    <a:pt x="165646" y="153479"/>
                  </a:lnTo>
                  <a:lnTo>
                    <a:pt x="165646" y="5930"/>
                  </a:lnTo>
                  <a:lnTo>
                    <a:pt x="165404" y="4952"/>
                  </a:lnTo>
                  <a:lnTo>
                    <a:pt x="154279" y="139"/>
                  </a:lnTo>
                  <a:lnTo>
                    <a:pt x="151320" y="0"/>
                  </a:lnTo>
                  <a:close/>
                </a:path>
              </a:pathLst>
            </a:custGeom>
            <a:solidFill>
              <a:srgbClr val="F5821F"/>
            </a:solidFill>
          </p:spPr>
          <p:txBody>
            <a:bodyPr wrap="square" lIns="0" tIns="0" rIns="0" bIns="0" rtlCol="0"/>
            <a:lstStyle/>
            <a:p>
              <a:endParaRPr sz="1350"/>
            </a:p>
          </p:txBody>
        </p:sp>
        <p:sp>
          <p:nvSpPr>
            <p:cNvPr id="8" name="object 8"/>
            <p:cNvSpPr/>
            <p:nvPr/>
          </p:nvSpPr>
          <p:spPr>
            <a:xfrm>
              <a:off x="1003249" y="713118"/>
              <a:ext cx="46673" cy="66199"/>
            </a:xfrm>
            <a:custGeom>
              <a:avLst/>
              <a:gdLst/>
              <a:ahLst/>
              <a:cxnLst/>
              <a:rect l="l" t="t" r="r" b="b"/>
              <a:pathLst>
                <a:path w="62230" h="88265">
                  <a:moveTo>
                    <a:pt x="62166" y="0"/>
                  </a:moveTo>
                  <a:lnTo>
                    <a:pt x="15849" y="0"/>
                  </a:lnTo>
                  <a:lnTo>
                    <a:pt x="0" y="87680"/>
                  </a:lnTo>
                  <a:lnTo>
                    <a:pt x="48171" y="87680"/>
                  </a:lnTo>
                  <a:lnTo>
                    <a:pt x="50520" y="74815"/>
                  </a:lnTo>
                  <a:lnTo>
                    <a:pt x="16840" y="74815"/>
                  </a:lnTo>
                  <a:lnTo>
                    <a:pt x="21551" y="48653"/>
                  </a:lnTo>
                  <a:lnTo>
                    <a:pt x="51511" y="48653"/>
                  </a:lnTo>
                  <a:lnTo>
                    <a:pt x="53873" y="35902"/>
                  </a:lnTo>
                  <a:lnTo>
                    <a:pt x="23774" y="35902"/>
                  </a:lnTo>
                  <a:lnTo>
                    <a:pt x="27990" y="12877"/>
                  </a:lnTo>
                  <a:lnTo>
                    <a:pt x="59804" y="12877"/>
                  </a:lnTo>
                  <a:lnTo>
                    <a:pt x="62166" y="0"/>
                  </a:lnTo>
                  <a:close/>
                </a:path>
              </a:pathLst>
            </a:custGeom>
            <a:solidFill>
              <a:srgbClr val="4F4B69"/>
            </a:solidFill>
          </p:spPr>
          <p:txBody>
            <a:bodyPr wrap="square" lIns="0" tIns="0" rIns="0" bIns="0" rtlCol="0"/>
            <a:lstStyle/>
            <a:p>
              <a:endParaRPr sz="1350"/>
            </a:p>
          </p:txBody>
        </p:sp>
        <p:sp>
          <p:nvSpPr>
            <p:cNvPr id="9" name="object 9"/>
            <p:cNvSpPr/>
            <p:nvPr/>
          </p:nvSpPr>
          <p:spPr>
            <a:xfrm>
              <a:off x="1067524" y="730291"/>
              <a:ext cx="70009" cy="48577"/>
            </a:xfrm>
            <a:custGeom>
              <a:avLst/>
              <a:gdLst/>
              <a:ahLst/>
              <a:cxnLst/>
              <a:rect l="l" t="t" r="r" b="b"/>
              <a:pathLst>
                <a:path w="93344" h="64769">
                  <a:moveTo>
                    <a:pt x="23152" y="1435"/>
                  </a:moveTo>
                  <a:lnTo>
                    <a:pt x="10642" y="1435"/>
                  </a:lnTo>
                  <a:lnTo>
                    <a:pt x="9906" y="6896"/>
                  </a:lnTo>
                  <a:lnTo>
                    <a:pt x="9042" y="13538"/>
                  </a:lnTo>
                  <a:lnTo>
                    <a:pt x="7670" y="21069"/>
                  </a:lnTo>
                  <a:lnTo>
                    <a:pt x="0" y="64782"/>
                  </a:lnTo>
                  <a:lnTo>
                    <a:pt x="13995" y="64782"/>
                  </a:lnTo>
                  <a:lnTo>
                    <a:pt x="19189" y="34861"/>
                  </a:lnTo>
                  <a:lnTo>
                    <a:pt x="21786" y="25912"/>
                  </a:lnTo>
                  <a:lnTo>
                    <a:pt x="25822" y="18780"/>
                  </a:lnTo>
                  <a:lnTo>
                    <a:pt x="30691" y="14062"/>
                  </a:lnTo>
                  <a:lnTo>
                    <a:pt x="35408" y="12484"/>
                  </a:lnTo>
                  <a:lnTo>
                    <a:pt x="21793" y="12484"/>
                  </a:lnTo>
                  <a:lnTo>
                    <a:pt x="23152" y="1435"/>
                  </a:lnTo>
                  <a:close/>
                </a:path>
                <a:path w="93344" h="64769">
                  <a:moveTo>
                    <a:pt x="57165" y="12357"/>
                  </a:moveTo>
                  <a:lnTo>
                    <a:pt x="41732" y="12357"/>
                  </a:lnTo>
                  <a:lnTo>
                    <a:pt x="43091" y="16776"/>
                  </a:lnTo>
                  <a:lnTo>
                    <a:pt x="43015" y="24320"/>
                  </a:lnTo>
                  <a:lnTo>
                    <a:pt x="42354" y="28867"/>
                  </a:lnTo>
                  <a:lnTo>
                    <a:pt x="35788" y="64782"/>
                  </a:lnTo>
                  <a:lnTo>
                    <a:pt x="49784" y="64782"/>
                  </a:lnTo>
                  <a:lnTo>
                    <a:pt x="57711" y="25365"/>
                  </a:lnTo>
                  <a:lnTo>
                    <a:pt x="69381" y="13004"/>
                  </a:lnTo>
                  <a:lnTo>
                    <a:pt x="57213" y="13004"/>
                  </a:lnTo>
                  <a:lnTo>
                    <a:pt x="57165" y="12357"/>
                  </a:lnTo>
                  <a:close/>
                </a:path>
                <a:path w="93344" h="64769">
                  <a:moveTo>
                    <a:pt x="93256" y="12357"/>
                  </a:moveTo>
                  <a:lnTo>
                    <a:pt x="76657" y="12357"/>
                  </a:lnTo>
                  <a:lnTo>
                    <a:pt x="78765" y="16001"/>
                  </a:lnTo>
                  <a:lnTo>
                    <a:pt x="78716" y="24320"/>
                  </a:lnTo>
                  <a:lnTo>
                    <a:pt x="78384" y="26923"/>
                  </a:lnTo>
                  <a:lnTo>
                    <a:pt x="77889" y="29400"/>
                  </a:lnTo>
                  <a:lnTo>
                    <a:pt x="71704" y="64782"/>
                  </a:lnTo>
                  <a:lnTo>
                    <a:pt x="85699" y="64782"/>
                  </a:lnTo>
                  <a:lnTo>
                    <a:pt x="92252" y="27698"/>
                  </a:lnTo>
                  <a:lnTo>
                    <a:pt x="92748" y="24320"/>
                  </a:lnTo>
                  <a:lnTo>
                    <a:pt x="93256" y="19646"/>
                  </a:lnTo>
                  <a:lnTo>
                    <a:pt x="93256" y="12357"/>
                  </a:lnTo>
                  <a:close/>
                </a:path>
                <a:path w="93344" h="64769">
                  <a:moveTo>
                    <a:pt x="86817" y="0"/>
                  </a:moveTo>
                  <a:lnTo>
                    <a:pt x="70218" y="126"/>
                  </a:lnTo>
                  <a:lnTo>
                    <a:pt x="62661" y="4419"/>
                  </a:lnTo>
                  <a:lnTo>
                    <a:pt x="57213" y="13004"/>
                  </a:lnTo>
                  <a:lnTo>
                    <a:pt x="69381" y="13004"/>
                  </a:lnTo>
                  <a:lnTo>
                    <a:pt x="71462" y="12357"/>
                  </a:lnTo>
                  <a:lnTo>
                    <a:pt x="93256" y="12357"/>
                  </a:lnTo>
                  <a:lnTo>
                    <a:pt x="93256" y="5587"/>
                  </a:lnTo>
                  <a:lnTo>
                    <a:pt x="86817" y="0"/>
                  </a:lnTo>
                  <a:close/>
                </a:path>
                <a:path w="93344" h="64769">
                  <a:moveTo>
                    <a:pt x="52514" y="0"/>
                  </a:moveTo>
                  <a:lnTo>
                    <a:pt x="35166" y="0"/>
                  </a:lnTo>
                  <a:lnTo>
                    <a:pt x="27622" y="4025"/>
                  </a:lnTo>
                  <a:lnTo>
                    <a:pt x="22047" y="12484"/>
                  </a:lnTo>
                  <a:lnTo>
                    <a:pt x="35408" y="12484"/>
                  </a:lnTo>
                  <a:lnTo>
                    <a:pt x="35788" y="12357"/>
                  </a:lnTo>
                  <a:lnTo>
                    <a:pt x="57165" y="12357"/>
                  </a:lnTo>
                  <a:lnTo>
                    <a:pt x="56718" y="6362"/>
                  </a:lnTo>
                  <a:lnTo>
                    <a:pt x="52514" y="0"/>
                  </a:lnTo>
                  <a:close/>
                </a:path>
              </a:pathLst>
            </a:custGeom>
            <a:solidFill>
              <a:srgbClr val="4F4B69"/>
            </a:solidFill>
          </p:spPr>
          <p:txBody>
            <a:bodyPr wrap="square" lIns="0" tIns="0" rIns="0" bIns="0" rtlCol="0"/>
            <a:lstStyle/>
            <a:p>
              <a:endParaRPr sz="1350"/>
            </a:p>
          </p:txBody>
        </p:sp>
        <p:sp>
          <p:nvSpPr>
            <p:cNvPr id="10" name="object 10"/>
            <p:cNvSpPr/>
            <p:nvPr/>
          </p:nvSpPr>
          <p:spPr>
            <a:xfrm>
              <a:off x="1158564" y="730291"/>
              <a:ext cx="50006" cy="68104"/>
            </a:xfrm>
            <a:custGeom>
              <a:avLst/>
              <a:gdLst/>
              <a:ahLst/>
              <a:cxnLst/>
              <a:rect l="l" t="t" r="r" b="b"/>
              <a:pathLst>
                <a:path w="66675" h="90805">
                  <a:moveTo>
                    <a:pt x="28346" y="1168"/>
                  </a:moveTo>
                  <a:lnTo>
                    <a:pt x="15354" y="1168"/>
                  </a:lnTo>
                  <a:lnTo>
                    <a:pt x="13131" y="17437"/>
                  </a:lnTo>
                  <a:lnTo>
                    <a:pt x="11887" y="24968"/>
                  </a:lnTo>
                  <a:lnTo>
                    <a:pt x="0" y="90538"/>
                  </a:lnTo>
                  <a:lnTo>
                    <a:pt x="14363" y="90538"/>
                  </a:lnTo>
                  <a:lnTo>
                    <a:pt x="19316" y="63487"/>
                  </a:lnTo>
                  <a:lnTo>
                    <a:pt x="42423" y="63487"/>
                  </a:lnTo>
                  <a:lnTo>
                    <a:pt x="45721" y="62657"/>
                  </a:lnTo>
                  <a:lnTo>
                    <a:pt x="55224" y="54508"/>
                  </a:lnTo>
                  <a:lnTo>
                    <a:pt x="27114" y="54508"/>
                  </a:lnTo>
                  <a:lnTo>
                    <a:pt x="23888" y="53340"/>
                  </a:lnTo>
                  <a:lnTo>
                    <a:pt x="36472" y="13930"/>
                  </a:lnTo>
                  <a:lnTo>
                    <a:pt x="41973" y="12357"/>
                  </a:lnTo>
                  <a:lnTo>
                    <a:pt x="64465" y="12357"/>
                  </a:lnTo>
                  <a:lnTo>
                    <a:pt x="64216" y="11823"/>
                  </a:lnTo>
                  <a:lnTo>
                    <a:pt x="27000" y="11823"/>
                  </a:lnTo>
                  <a:lnTo>
                    <a:pt x="28346" y="1168"/>
                  </a:lnTo>
                  <a:close/>
                </a:path>
                <a:path w="66675" h="90805">
                  <a:moveTo>
                    <a:pt x="42423" y="63487"/>
                  </a:moveTo>
                  <a:lnTo>
                    <a:pt x="19570" y="63487"/>
                  </a:lnTo>
                  <a:lnTo>
                    <a:pt x="21666" y="64782"/>
                  </a:lnTo>
                  <a:lnTo>
                    <a:pt x="25996" y="66217"/>
                  </a:lnTo>
                  <a:lnTo>
                    <a:pt x="31572" y="66217"/>
                  </a:lnTo>
                  <a:lnTo>
                    <a:pt x="42423" y="63487"/>
                  </a:lnTo>
                  <a:close/>
                </a:path>
                <a:path w="66675" h="90805">
                  <a:moveTo>
                    <a:pt x="64465" y="12357"/>
                  </a:moveTo>
                  <a:lnTo>
                    <a:pt x="49161" y="12357"/>
                  </a:lnTo>
                  <a:lnTo>
                    <a:pt x="51382" y="18502"/>
                  </a:lnTo>
                  <a:lnTo>
                    <a:pt x="51452" y="24968"/>
                  </a:lnTo>
                  <a:lnTo>
                    <a:pt x="49922" y="35289"/>
                  </a:lnTo>
                  <a:lnTo>
                    <a:pt x="45581" y="44908"/>
                  </a:lnTo>
                  <a:lnTo>
                    <a:pt x="39129" y="51843"/>
                  </a:lnTo>
                  <a:lnTo>
                    <a:pt x="31203" y="54508"/>
                  </a:lnTo>
                  <a:lnTo>
                    <a:pt x="55224" y="54508"/>
                  </a:lnTo>
                  <a:lnTo>
                    <a:pt x="56802" y="53155"/>
                  </a:lnTo>
                  <a:lnTo>
                    <a:pt x="64028" y="39482"/>
                  </a:lnTo>
                  <a:lnTo>
                    <a:pt x="66611" y="23406"/>
                  </a:lnTo>
                  <a:lnTo>
                    <a:pt x="65479" y="14535"/>
                  </a:lnTo>
                  <a:lnTo>
                    <a:pt x="64465" y="12357"/>
                  </a:lnTo>
                  <a:close/>
                </a:path>
                <a:path w="66675" h="90805">
                  <a:moveTo>
                    <a:pt x="47536" y="0"/>
                  </a:moveTo>
                  <a:lnTo>
                    <a:pt x="39878" y="114"/>
                  </a:lnTo>
                  <a:lnTo>
                    <a:pt x="32321" y="4419"/>
                  </a:lnTo>
                  <a:lnTo>
                    <a:pt x="27228" y="11823"/>
                  </a:lnTo>
                  <a:lnTo>
                    <a:pt x="64216" y="11823"/>
                  </a:lnTo>
                  <a:lnTo>
                    <a:pt x="62002" y="7069"/>
                  </a:lnTo>
                  <a:lnTo>
                    <a:pt x="56061" y="1919"/>
                  </a:lnTo>
                  <a:lnTo>
                    <a:pt x="47536" y="0"/>
                  </a:lnTo>
                  <a:close/>
                </a:path>
              </a:pathLst>
            </a:custGeom>
            <a:solidFill>
              <a:srgbClr val="4F4B69"/>
            </a:solidFill>
          </p:spPr>
          <p:txBody>
            <a:bodyPr wrap="square" lIns="0" tIns="0" rIns="0" bIns="0" rtlCol="0"/>
            <a:lstStyle/>
            <a:p>
              <a:endParaRPr sz="1350"/>
            </a:p>
          </p:txBody>
        </p:sp>
        <p:sp>
          <p:nvSpPr>
            <p:cNvPr id="11" name="object 11"/>
            <p:cNvSpPr/>
            <p:nvPr/>
          </p:nvSpPr>
          <p:spPr>
            <a:xfrm>
              <a:off x="1233068" y="730291"/>
              <a:ext cx="44768" cy="50006"/>
            </a:xfrm>
            <a:custGeom>
              <a:avLst/>
              <a:gdLst/>
              <a:ahLst/>
              <a:cxnLst/>
              <a:rect l="l" t="t" r="r" b="b"/>
              <a:pathLst>
                <a:path w="59689" h="66675">
                  <a:moveTo>
                    <a:pt x="34785" y="0"/>
                  </a:moveTo>
                  <a:lnTo>
                    <a:pt x="20675" y="3240"/>
                  </a:lnTo>
                  <a:lnTo>
                    <a:pt x="9682" y="11979"/>
                  </a:lnTo>
                  <a:lnTo>
                    <a:pt x="2543" y="24742"/>
                  </a:lnTo>
                  <a:lnTo>
                    <a:pt x="0" y="40055"/>
                  </a:lnTo>
                  <a:lnTo>
                    <a:pt x="1706" y="50506"/>
                  </a:lnTo>
                  <a:lnTo>
                    <a:pt x="6602" y="58788"/>
                  </a:lnTo>
                  <a:lnTo>
                    <a:pt x="14353" y="64240"/>
                  </a:lnTo>
                  <a:lnTo>
                    <a:pt x="24625" y="66205"/>
                  </a:lnTo>
                  <a:lnTo>
                    <a:pt x="38738" y="62982"/>
                  </a:lnTo>
                  <a:lnTo>
                    <a:pt x="49442" y="54508"/>
                  </a:lnTo>
                  <a:lnTo>
                    <a:pt x="19189" y="54508"/>
                  </a:lnTo>
                  <a:lnTo>
                    <a:pt x="14846" y="48386"/>
                  </a:lnTo>
                  <a:lnTo>
                    <a:pt x="14846" y="39662"/>
                  </a:lnTo>
                  <a:lnTo>
                    <a:pt x="16071" y="30299"/>
                  </a:lnTo>
                  <a:lnTo>
                    <a:pt x="19631" y="21240"/>
                  </a:lnTo>
                  <a:lnTo>
                    <a:pt x="25347" y="14401"/>
                  </a:lnTo>
                  <a:lnTo>
                    <a:pt x="33045" y="11696"/>
                  </a:lnTo>
                  <a:lnTo>
                    <a:pt x="55353" y="11696"/>
                  </a:lnTo>
                  <a:lnTo>
                    <a:pt x="53197" y="7848"/>
                  </a:lnTo>
                  <a:lnTo>
                    <a:pt x="45484" y="2126"/>
                  </a:lnTo>
                  <a:lnTo>
                    <a:pt x="34785" y="0"/>
                  </a:lnTo>
                  <a:close/>
                </a:path>
                <a:path w="59689" h="66675">
                  <a:moveTo>
                    <a:pt x="55353" y="11696"/>
                  </a:moveTo>
                  <a:lnTo>
                    <a:pt x="41719" y="11696"/>
                  </a:lnTo>
                  <a:lnTo>
                    <a:pt x="44564" y="19761"/>
                  </a:lnTo>
                  <a:lnTo>
                    <a:pt x="44564" y="26263"/>
                  </a:lnTo>
                  <a:lnTo>
                    <a:pt x="43274" y="36002"/>
                  </a:lnTo>
                  <a:lnTo>
                    <a:pt x="39630" y="45119"/>
                  </a:lnTo>
                  <a:lnTo>
                    <a:pt x="33966" y="51870"/>
                  </a:lnTo>
                  <a:lnTo>
                    <a:pt x="26619" y="54508"/>
                  </a:lnTo>
                  <a:lnTo>
                    <a:pt x="49442" y="54508"/>
                  </a:lnTo>
                  <a:lnTo>
                    <a:pt x="49741" y="54271"/>
                  </a:lnTo>
                  <a:lnTo>
                    <a:pt x="56888" y="41510"/>
                  </a:lnTo>
                  <a:lnTo>
                    <a:pt x="59436" y="26136"/>
                  </a:lnTo>
                  <a:lnTo>
                    <a:pt x="57866" y="16180"/>
                  </a:lnTo>
                  <a:lnTo>
                    <a:pt x="55353" y="11696"/>
                  </a:lnTo>
                  <a:close/>
                </a:path>
              </a:pathLst>
            </a:custGeom>
            <a:solidFill>
              <a:srgbClr val="4F4B69"/>
            </a:solidFill>
          </p:spPr>
          <p:txBody>
            <a:bodyPr wrap="square" lIns="0" tIns="0" rIns="0" bIns="0" rtlCol="0"/>
            <a:lstStyle/>
            <a:p>
              <a:endParaRPr sz="1350"/>
            </a:p>
          </p:txBody>
        </p:sp>
        <p:sp>
          <p:nvSpPr>
            <p:cNvPr id="12" name="object 12"/>
            <p:cNvSpPr/>
            <p:nvPr/>
          </p:nvSpPr>
          <p:spPr>
            <a:xfrm>
              <a:off x="1303562" y="731358"/>
              <a:ext cx="64770" cy="47625"/>
            </a:xfrm>
            <a:custGeom>
              <a:avLst/>
              <a:gdLst/>
              <a:ahLst/>
              <a:cxnLst/>
              <a:rect l="l" t="t" r="r" b="b"/>
              <a:pathLst>
                <a:path w="86360" h="63500">
                  <a:moveTo>
                    <a:pt x="14363" y="0"/>
                  </a:moveTo>
                  <a:lnTo>
                    <a:pt x="0" y="0"/>
                  </a:lnTo>
                  <a:lnTo>
                    <a:pt x="5562" y="63347"/>
                  </a:lnTo>
                  <a:lnTo>
                    <a:pt x="19075" y="63347"/>
                  </a:lnTo>
                  <a:lnTo>
                    <a:pt x="25661" y="49568"/>
                  </a:lnTo>
                  <a:lnTo>
                    <a:pt x="15227" y="49568"/>
                  </a:lnTo>
                  <a:lnTo>
                    <a:pt x="15595" y="43319"/>
                  </a:lnTo>
                  <a:lnTo>
                    <a:pt x="15735" y="38239"/>
                  </a:lnTo>
                  <a:lnTo>
                    <a:pt x="14363" y="0"/>
                  </a:lnTo>
                  <a:close/>
                </a:path>
                <a:path w="86360" h="63500">
                  <a:moveTo>
                    <a:pt x="50530" y="17043"/>
                  </a:moveTo>
                  <a:lnTo>
                    <a:pt x="39878" y="17043"/>
                  </a:lnTo>
                  <a:lnTo>
                    <a:pt x="39796" y="24714"/>
                  </a:lnTo>
                  <a:lnTo>
                    <a:pt x="39998" y="29400"/>
                  </a:lnTo>
                  <a:lnTo>
                    <a:pt x="40487" y="35775"/>
                  </a:lnTo>
                  <a:lnTo>
                    <a:pt x="43218" y="63347"/>
                  </a:lnTo>
                  <a:lnTo>
                    <a:pt x="56718" y="63347"/>
                  </a:lnTo>
                  <a:lnTo>
                    <a:pt x="63154" y="49568"/>
                  </a:lnTo>
                  <a:lnTo>
                    <a:pt x="52260" y="49568"/>
                  </a:lnTo>
                  <a:lnTo>
                    <a:pt x="52357" y="43319"/>
                  </a:lnTo>
                  <a:lnTo>
                    <a:pt x="52094" y="37731"/>
                  </a:lnTo>
                  <a:lnTo>
                    <a:pt x="51638" y="30835"/>
                  </a:lnTo>
                  <a:lnTo>
                    <a:pt x="50530" y="17043"/>
                  </a:lnTo>
                  <a:close/>
                </a:path>
                <a:path w="86360" h="63500">
                  <a:moveTo>
                    <a:pt x="49161" y="0"/>
                  </a:moveTo>
                  <a:lnTo>
                    <a:pt x="37147" y="0"/>
                  </a:lnTo>
                  <a:lnTo>
                    <a:pt x="22529" y="31737"/>
                  </a:lnTo>
                  <a:lnTo>
                    <a:pt x="17335" y="43967"/>
                  </a:lnTo>
                  <a:lnTo>
                    <a:pt x="15481" y="49568"/>
                  </a:lnTo>
                  <a:lnTo>
                    <a:pt x="25661" y="49568"/>
                  </a:lnTo>
                  <a:lnTo>
                    <a:pt x="32562" y="35128"/>
                  </a:lnTo>
                  <a:lnTo>
                    <a:pt x="35039" y="29400"/>
                  </a:lnTo>
                  <a:lnTo>
                    <a:pt x="36664" y="24714"/>
                  </a:lnTo>
                  <a:lnTo>
                    <a:pt x="39636" y="17043"/>
                  </a:lnTo>
                  <a:lnTo>
                    <a:pt x="50530" y="17043"/>
                  </a:lnTo>
                  <a:lnTo>
                    <a:pt x="49161" y="0"/>
                  </a:lnTo>
                  <a:close/>
                </a:path>
                <a:path w="86360" h="63500">
                  <a:moveTo>
                    <a:pt x="86309" y="0"/>
                  </a:moveTo>
                  <a:lnTo>
                    <a:pt x="71704" y="0"/>
                  </a:lnTo>
                  <a:lnTo>
                    <a:pt x="58686" y="30949"/>
                  </a:lnTo>
                  <a:lnTo>
                    <a:pt x="56222" y="37731"/>
                  </a:lnTo>
                  <a:lnTo>
                    <a:pt x="54368" y="43446"/>
                  </a:lnTo>
                  <a:lnTo>
                    <a:pt x="52514" y="49568"/>
                  </a:lnTo>
                  <a:lnTo>
                    <a:pt x="63154" y="49568"/>
                  </a:lnTo>
                  <a:lnTo>
                    <a:pt x="86309" y="0"/>
                  </a:lnTo>
                  <a:close/>
                </a:path>
              </a:pathLst>
            </a:custGeom>
            <a:solidFill>
              <a:srgbClr val="4F4B69"/>
            </a:solidFill>
          </p:spPr>
          <p:txBody>
            <a:bodyPr wrap="square" lIns="0" tIns="0" rIns="0" bIns="0" rtlCol="0"/>
            <a:lstStyle/>
            <a:p>
              <a:endParaRPr sz="1350"/>
            </a:p>
          </p:txBody>
        </p:sp>
        <p:sp>
          <p:nvSpPr>
            <p:cNvPr id="13" name="object 13"/>
            <p:cNvSpPr/>
            <p:nvPr/>
          </p:nvSpPr>
          <p:spPr>
            <a:xfrm>
              <a:off x="1385859" y="730291"/>
              <a:ext cx="40481" cy="50006"/>
            </a:xfrm>
            <a:custGeom>
              <a:avLst/>
              <a:gdLst/>
              <a:ahLst/>
              <a:cxnLst/>
              <a:rect l="l" t="t" r="r" b="b"/>
              <a:pathLst>
                <a:path w="53975" h="66675">
                  <a:moveTo>
                    <a:pt x="34188" y="0"/>
                  </a:moveTo>
                  <a:lnTo>
                    <a:pt x="20065" y="3549"/>
                  </a:lnTo>
                  <a:lnTo>
                    <a:pt x="9288" y="12793"/>
                  </a:lnTo>
                  <a:lnTo>
                    <a:pt x="2414" y="25626"/>
                  </a:lnTo>
                  <a:lnTo>
                    <a:pt x="0" y="39941"/>
                  </a:lnTo>
                  <a:lnTo>
                    <a:pt x="1519" y="50578"/>
                  </a:lnTo>
                  <a:lnTo>
                    <a:pt x="6116" y="58885"/>
                  </a:lnTo>
                  <a:lnTo>
                    <a:pt x="13849" y="64289"/>
                  </a:lnTo>
                  <a:lnTo>
                    <a:pt x="24777" y="66217"/>
                  </a:lnTo>
                  <a:lnTo>
                    <a:pt x="32080" y="66217"/>
                  </a:lnTo>
                  <a:lnTo>
                    <a:pt x="40131" y="64388"/>
                  </a:lnTo>
                  <a:lnTo>
                    <a:pt x="46075" y="61137"/>
                  </a:lnTo>
                  <a:lnTo>
                    <a:pt x="45219" y="54241"/>
                  </a:lnTo>
                  <a:lnTo>
                    <a:pt x="22428" y="54241"/>
                  </a:lnTo>
                  <a:lnTo>
                    <a:pt x="18084" y="52031"/>
                  </a:lnTo>
                  <a:lnTo>
                    <a:pt x="14376" y="45262"/>
                  </a:lnTo>
                  <a:lnTo>
                    <a:pt x="13868" y="40970"/>
                  </a:lnTo>
                  <a:lnTo>
                    <a:pt x="14122" y="38773"/>
                  </a:lnTo>
                  <a:lnTo>
                    <a:pt x="30114" y="38000"/>
                  </a:lnTo>
                  <a:lnTo>
                    <a:pt x="42600" y="34586"/>
                  </a:lnTo>
                  <a:lnTo>
                    <a:pt x="50721" y="28027"/>
                  </a:lnTo>
                  <a:lnTo>
                    <a:pt x="50886" y="27444"/>
                  </a:lnTo>
                  <a:lnTo>
                    <a:pt x="15608" y="27444"/>
                  </a:lnTo>
                  <a:lnTo>
                    <a:pt x="17348" y="19773"/>
                  </a:lnTo>
                  <a:lnTo>
                    <a:pt x="23291" y="11315"/>
                  </a:lnTo>
                  <a:lnTo>
                    <a:pt x="52401" y="11315"/>
                  </a:lnTo>
                  <a:lnTo>
                    <a:pt x="52254" y="10533"/>
                  </a:lnTo>
                  <a:lnTo>
                    <a:pt x="48361" y="4908"/>
                  </a:lnTo>
                  <a:lnTo>
                    <a:pt x="42239" y="1283"/>
                  </a:lnTo>
                  <a:lnTo>
                    <a:pt x="34188" y="0"/>
                  </a:lnTo>
                  <a:close/>
                </a:path>
                <a:path w="53975" h="66675">
                  <a:moveTo>
                    <a:pt x="44703" y="50088"/>
                  </a:moveTo>
                  <a:lnTo>
                    <a:pt x="40373" y="52425"/>
                  </a:lnTo>
                  <a:lnTo>
                    <a:pt x="34924" y="54241"/>
                  </a:lnTo>
                  <a:lnTo>
                    <a:pt x="45219" y="54241"/>
                  </a:lnTo>
                  <a:lnTo>
                    <a:pt x="44703" y="50088"/>
                  </a:lnTo>
                  <a:close/>
                </a:path>
                <a:path w="53975" h="66675">
                  <a:moveTo>
                    <a:pt x="52401" y="11315"/>
                  </a:moveTo>
                  <a:lnTo>
                    <a:pt x="36906" y="11315"/>
                  </a:lnTo>
                  <a:lnTo>
                    <a:pt x="39992" y="13779"/>
                  </a:lnTo>
                  <a:lnTo>
                    <a:pt x="39992" y="17818"/>
                  </a:lnTo>
                  <a:lnTo>
                    <a:pt x="38271" y="22578"/>
                  </a:lnTo>
                  <a:lnTo>
                    <a:pt x="33372" y="25560"/>
                  </a:lnTo>
                  <a:lnTo>
                    <a:pt x="25686" y="27078"/>
                  </a:lnTo>
                  <a:lnTo>
                    <a:pt x="15608" y="27444"/>
                  </a:lnTo>
                  <a:lnTo>
                    <a:pt x="50886" y="27444"/>
                  </a:lnTo>
                  <a:lnTo>
                    <a:pt x="53619" y="17818"/>
                  </a:lnTo>
                  <a:lnTo>
                    <a:pt x="52401" y="11315"/>
                  </a:lnTo>
                  <a:close/>
                </a:path>
              </a:pathLst>
            </a:custGeom>
            <a:solidFill>
              <a:srgbClr val="4F4B69"/>
            </a:solidFill>
          </p:spPr>
          <p:txBody>
            <a:bodyPr wrap="square" lIns="0" tIns="0" rIns="0" bIns="0" rtlCol="0"/>
            <a:lstStyle/>
            <a:p>
              <a:endParaRPr sz="1350"/>
            </a:p>
          </p:txBody>
        </p:sp>
        <p:sp>
          <p:nvSpPr>
            <p:cNvPr id="14" name="object 14"/>
            <p:cNvSpPr/>
            <p:nvPr/>
          </p:nvSpPr>
          <p:spPr>
            <a:xfrm>
              <a:off x="1448010" y="730291"/>
              <a:ext cx="32861" cy="48577"/>
            </a:xfrm>
            <a:custGeom>
              <a:avLst/>
              <a:gdLst/>
              <a:ahLst/>
              <a:cxnLst/>
              <a:rect l="l" t="t" r="r" b="b"/>
              <a:pathLst>
                <a:path w="43814" h="64769">
                  <a:moveTo>
                    <a:pt x="22656" y="1435"/>
                  </a:moveTo>
                  <a:lnTo>
                    <a:pt x="10160" y="1435"/>
                  </a:lnTo>
                  <a:lnTo>
                    <a:pt x="9537" y="7023"/>
                  </a:lnTo>
                  <a:lnTo>
                    <a:pt x="8661" y="16776"/>
                  </a:lnTo>
                  <a:lnTo>
                    <a:pt x="0" y="64782"/>
                  </a:lnTo>
                  <a:lnTo>
                    <a:pt x="14363" y="64782"/>
                  </a:lnTo>
                  <a:lnTo>
                    <a:pt x="18935" y="39281"/>
                  </a:lnTo>
                  <a:lnTo>
                    <a:pt x="21487" y="29755"/>
                  </a:lnTo>
                  <a:lnTo>
                    <a:pt x="25569" y="21985"/>
                  </a:lnTo>
                  <a:lnTo>
                    <a:pt x="31135" y="16751"/>
                  </a:lnTo>
                  <a:lnTo>
                    <a:pt x="38138" y="14833"/>
                  </a:lnTo>
                  <a:lnTo>
                    <a:pt x="40890" y="14833"/>
                  </a:lnTo>
                  <a:lnTo>
                    <a:pt x="40917" y="14693"/>
                  </a:lnTo>
                  <a:lnTo>
                    <a:pt x="21297" y="14693"/>
                  </a:lnTo>
                  <a:lnTo>
                    <a:pt x="21907" y="10147"/>
                  </a:lnTo>
                  <a:lnTo>
                    <a:pt x="22656" y="1435"/>
                  </a:lnTo>
                  <a:close/>
                </a:path>
                <a:path w="43814" h="64769">
                  <a:moveTo>
                    <a:pt x="40890" y="14833"/>
                  </a:moveTo>
                  <a:lnTo>
                    <a:pt x="38138" y="14833"/>
                  </a:lnTo>
                  <a:lnTo>
                    <a:pt x="40868" y="14947"/>
                  </a:lnTo>
                  <a:close/>
                </a:path>
                <a:path w="43814" h="64769">
                  <a:moveTo>
                    <a:pt x="32321" y="0"/>
                  </a:moveTo>
                  <a:lnTo>
                    <a:pt x="25755" y="6248"/>
                  </a:lnTo>
                  <a:lnTo>
                    <a:pt x="21678" y="14693"/>
                  </a:lnTo>
                  <a:lnTo>
                    <a:pt x="40917" y="14693"/>
                  </a:lnTo>
                  <a:lnTo>
                    <a:pt x="43713" y="126"/>
                  </a:lnTo>
                  <a:lnTo>
                    <a:pt x="32321" y="0"/>
                  </a:lnTo>
                  <a:close/>
                </a:path>
              </a:pathLst>
            </a:custGeom>
            <a:solidFill>
              <a:srgbClr val="4F4B69"/>
            </a:solidFill>
          </p:spPr>
          <p:txBody>
            <a:bodyPr wrap="square" lIns="0" tIns="0" rIns="0" bIns="0" rtlCol="0"/>
            <a:lstStyle/>
            <a:p>
              <a:endParaRPr sz="1350"/>
            </a:p>
          </p:txBody>
        </p:sp>
        <p:sp>
          <p:nvSpPr>
            <p:cNvPr id="15" name="object 15"/>
            <p:cNvSpPr/>
            <p:nvPr/>
          </p:nvSpPr>
          <p:spPr>
            <a:xfrm>
              <a:off x="1498816" y="711650"/>
              <a:ext cx="22860" cy="67628"/>
            </a:xfrm>
            <a:custGeom>
              <a:avLst/>
              <a:gdLst/>
              <a:ahLst/>
              <a:cxnLst/>
              <a:rect l="l" t="t" r="r" b="b"/>
              <a:pathLst>
                <a:path w="30480" h="90169">
                  <a:moveTo>
                    <a:pt x="25895" y="26288"/>
                  </a:moveTo>
                  <a:lnTo>
                    <a:pt x="11531" y="26288"/>
                  </a:lnTo>
                  <a:lnTo>
                    <a:pt x="0" y="89636"/>
                  </a:lnTo>
                  <a:lnTo>
                    <a:pt x="14363" y="89636"/>
                  </a:lnTo>
                  <a:lnTo>
                    <a:pt x="25895" y="26288"/>
                  </a:lnTo>
                  <a:close/>
                </a:path>
                <a:path w="30480" h="90169">
                  <a:moveTo>
                    <a:pt x="27012" y="0"/>
                  </a:moveTo>
                  <a:lnTo>
                    <a:pt x="17729" y="0"/>
                  </a:lnTo>
                  <a:lnTo>
                    <a:pt x="13754" y="3771"/>
                  </a:lnTo>
                  <a:lnTo>
                    <a:pt x="13754" y="13919"/>
                  </a:lnTo>
                  <a:lnTo>
                    <a:pt x="16725" y="17170"/>
                  </a:lnTo>
                  <a:lnTo>
                    <a:pt x="26009" y="17170"/>
                  </a:lnTo>
                  <a:lnTo>
                    <a:pt x="29972" y="13665"/>
                  </a:lnTo>
                  <a:lnTo>
                    <a:pt x="30075" y="9105"/>
                  </a:lnTo>
                  <a:lnTo>
                    <a:pt x="30099" y="3251"/>
                  </a:lnTo>
                  <a:lnTo>
                    <a:pt x="27012" y="0"/>
                  </a:lnTo>
                  <a:close/>
                </a:path>
              </a:pathLst>
            </a:custGeom>
            <a:solidFill>
              <a:srgbClr val="4F4B69"/>
            </a:solidFill>
          </p:spPr>
          <p:txBody>
            <a:bodyPr wrap="square" lIns="0" tIns="0" rIns="0" bIns="0" rtlCol="0"/>
            <a:lstStyle/>
            <a:p>
              <a:endParaRPr sz="1350"/>
            </a:p>
          </p:txBody>
        </p:sp>
        <p:sp>
          <p:nvSpPr>
            <p:cNvPr id="16" name="object 16"/>
            <p:cNvSpPr/>
            <p:nvPr/>
          </p:nvSpPr>
          <p:spPr>
            <a:xfrm>
              <a:off x="1540525" y="730291"/>
              <a:ext cx="44768" cy="48577"/>
            </a:xfrm>
            <a:custGeom>
              <a:avLst/>
              <a:gdLst/>
              <a:ahLst/>
              <a:cxnLst/>
              <a:rect l="l" t="t" r="r" b="b"/>
              <a:pathLst>
                <a:path w="59689" h="64769">
                  <a:moveTo>
                    <a:pt x="23787" y="1435"/>
                  </a:moveTo>
                  <a:lnTo>
                    <a:pt x="10909" y="1435"/>
                  </a:lnTo>
                  <a:lnTo>
                    <a:pt x="10160" y="6896"/>
                  </a:lnTo>
                  <a:lnTo>
                    <a:pt x="9296" y="13538"/>
                  </a:lnTo>
                  <a:lnTo>
                    <a:pt x="7810" y="21069"/>
                  </a:lnTo>
                  <a:lnTo>
                    <a:pt x="0" y="64782"/>
                  </a:lnTo>
                  <a:lnTo>
                    <a:pt x="14363" y="64782"/>
                  </a:lnTo>
                  <a:lnTo>
                    <a:pt x="19583" y="35509"/>
                  </a:lnTo>
                  <a:lnTo>
                    <a:pt x="22497" y="25633"/>
                  </a:lnTo>
                  <a:lnTo>
                    <a:pt x="26874" y="18370"/>
                  </a:lnTo>
                  <a:lnTo>
                    <a:pt x="31997" y="13888"/>
                  </a:lnTo>
                  <a:lnTo>
                    <a:pt x="35823" y="12750"/>
                  </a:lnTo>
                  <a:lnTo>
                    <a:pt x="22415" y="12750"/>
                  </a:lnTo>
                  <a:lnTo>
                    <a:pt x="23787" y="1435"/>
                  </a:lnTo>
                  <a:close/>
                </a:path>
                <a:path w="59689" h="64769">
                  <a:moveTo>
                    <a:pt x="59690" y="12357"/>
                  </a:moveTo>
                  <a:lnTo>
                    <a:pt x="42862" y="12357"/>
                  </a:lnTo>
                  <a:lnTo>
                    <a:pt x="44716" y="16116"/>
                  </a:lnTo>
                  <a:lnTo>
                    <a:pt x="44611" y="24714"/>
                  </a:lnTo>
                  <a:lnTo>
                    <a:pt x="44348" y="26657"/>
                  </a:lnTo>
                  <a:lnTo>
                    <a:pt x="43980" y="29006"/>
                  </a:lnTo>
                  <a:lnTo>
                    <a:pt x="37528" y="64782"/>
                  </a:lnTo>
                  <a:lnTo>
                    <a:pt x="52031" y="64782"/>
                  </a:lnTo>
                  <a:lnTo>
                    <a:pt x="58572" y="27838"/>
                  </a:lnTo>
                  <a:lnTo>
                    <a:pt x="59207" y="24714"/>
                  </a:lnTo>
                  <a:lnTo>
                    <a:pt x="59605" y="21069"/>
                  </a:lnTo>
                  <a:lnTo>
                    <a:pt x="59690" y="12357"/>
                  </a:lnTo>
                  <a:close/>
                </a:path>
                <a:path w="59689" h="64769">
                  <a:moveTo>
                    <a:pt x="53009" y="0"/>
                  </a:moveTo>
                  <a:lnTo>
                    <a:pt x="35915" y="0"/>
                  </a:lnTo>
                  <a:lnTo>
                    <a:pt x="28244" y="4292"/>
                  </a:lnTo>
                  <a:lnTo>
                    <a:pt x="22669" y="12750"/>
                  </a:lnTo>
                  <a:lnTo>
                    <a:pt x="35823" y="12750"/>
                  </a:lnTo>
                  <a:lnTo>
                    <a:pt x="37147" y="12357"/>
                  </a:lnTo>
                  <a:lnTo>
                    <a:pt x="59690" y="12357"/>
                  </a:lnTo>
                  <a:lnTo>
                    <a:pt x="59690" y="5460"/>
                  </a:lnTo>
                  <a:lnTo>
                    <a:pt x="53009" y="0"/>
                  </a:lnTo>
                  <a:close/>
                </a:path>
              </a:pathLst>
            </a:custGeom>
            <a:solidFill>
              <a:srgbClr val="4F4B69"/>
            </a:solidFill>
          </p:spPr>
          <p:txBody>
            <a:bodyPr wrap="square" lIns="0" tIns="0" rIns="0" bIns="0" rtlCol="0"/>
            <a:lstStyle/>
            <a:p>
              <a:endParaRPr sz="1350"/>
            </a:p>
          </p:txBody>
        </p:sp>
        <p:sp>
          <p:nvSpPr>
            <p:cNvPr id="17" name="object 17"/>
            <p:cNvSpPr/>
            <p:nvPr/>
          </p:nvSpPr>
          <p:spPr>
            <a:xfrm>
              <a:off x="1609353" y="730291"/>
              <a:ext cx="47149" cy="69056"/>
            </a:xfrm>
            <a:custGeom>
              <a:avLst/>
              <a:gdLst/>
              <a:ahLst/>
              <a:cxnLst/>
              <a:rect l="l" t="t" r="r" b="b"/>
              <a:pathLst>
                <a:path w="62864" h="92075">
                  <a:moveTo>
                    <a:pt x="3594" y="76098"/>
                  </a:moveTo>
                  <a:lnTo>
                    <a:pt x="0" y="87680"/>
                  </a:lnTo>
                  <a:lnTo>
                    <a:pt x="3962" y="90284"/>
                  </a:lnTo>
                  <a:lnTo>
                    <a:pt x="11137" y="91973"/>
                  </a:lnTo>
                  <a:lnTo>
                    <a:pt x="26504" y="91973"/>
                  </a:lnTo>
                  <a:lnTo>
                    <a:pt x="34924" y="90411"/>
                  </a:lnTo>
                  <a:lnTo>
                    <a:pt x="41236" y="84950"/>
                  </a:lnTo>
                  <a:lnTo>
                    <a:pt x="45624" y="79870"/>
                  </a:lnTo>
                  <a:lnTo>
                    <a:pt x="13741" y="79870"/>
                  </a:lnTo>
                  <a:lnTo>
                    <a:pt x="7061" y="78308"/>
                  </a:lnTo>
                  <a:lnTo>
                    <a:pt x="3594" y="76098"/>
                  </a:lnTo>
                  <a:close/>
                </a:path>
                <a:path w="62864" h="92075">
                  <a:moveTo>
                    <a:pt x="54209" y="53339"/>
                  </a:moveTo>
                  <a:lnTo>
                    <a:pt x="40500" y="53339"/>
                  </a:lnTo>
                  <a:lnTo>
                    <a:pt x="39014" y="60490"/>
                  </a:lnTo>
                  <a:lnTo>
                    <a:pt x="36026" y="69722"/>
                  </a:lnTo>
                  <a:lnTo>
                    <a:pt x="31645" y="75695"/>
                  </a:lnTo>
                  <a:lnTo>
                    <a:pt x="26059" y="78910"/>
                  </a:lnTo>
                  <a:lnTo>
                    <a:pt x="19456" y="79870"/>
                  </a:lnTo>
                  <a:lnTo>
                    <a:pt x="45624" y="79870"/>
                  </a:lnTo>
                  <a:lnTo>
                    <a:pt x="49147" y="73218"/>
                  </a:lnTo>
                  <a:lnTo>
                    <a:pt x="51704" y="65494"/>
                  </a:lnTo>
                  <a:lnTo>
                    <a:pt x="53619" y="56705"/>
                  </a:lnTo>
                  <a:lnTo>
                    <a:pt x="54209" y="53339"/>
                  </a:lnTo>
                  <a:close/>
                </a:path>
                <a:path w="62864" h="92075">
                  <a:moveTo>
                    <a:pt x="49669" y="0"/>
                  </a:moveTo>
                  <a:lnTo>
                    <a:pt x="41846" y="0"/>
                  </a:lnTo>
                  <a:lnTo>
                    <a:pt x="25133" y="3603"/>
                  </a:lnTo>
                  <a:lnTo>
                    <a:pt x="12742" y="13122"/>
                  </a:lnTo>
                  <a:lnTo>
                    <a:pt x="5065" y="26617"/>
                  </a:lnTo>
                  <a:lnTo>
                    <a:pt x="2489" y="42151"/>
                  </a:lnTo>
                  <a:lnTo>
                    <a:pt x="3738" y="50692"/>
                  </a:lnTo>
                  <a:lnTo>
                    <a:pt x="7389" y="57819"/>
                  </a:lnTo>
                  <a:lnTo>
                    <a:pt x="13295" y="62703"/>
                  </a:lnTo>
                  <a:lnTo>
                    <a:pt x="21310" y="64515"/>
                  </a:lnTo>
                  <a:lnTo>
                    <a:pt x="28981" y="64515"/>
                  </a:lnTo>
                  <a:lnTo>
                    <a:pt x="35305" y="60883"/>
                  </a:lnTo>
                  <a:lnTo>
                    <a:pt x="40246" y="53339"/>
                  </a:lnTo>
                  <a:lnTo>
                    <a:pt x="54209" y="53339"/>
                  </a:lnTo>
                  <a:lnTo>
                    <a:pt x="54323" y="52692"/>
                  </a:lnTo>
                  <a:lnTo>
                    <a:pt x="20065" y="52692"/>
                  </a:lnTo>
                  <a:lnTo>
                    <a:pt x="17589" y="46443"/>
                  </a:lnTo>
                  <a:lnTo>
                    <a:pt x="17589" y="39801"/>
                  </a:lnTo>
                  <a:lnTo>
                    <a:pt x="19179" y="29665"/>
                  </a:lnTo>
                  <a:lnTo>
                    <a:pt x="23625" y="20688"/>
                  </a:lnTo>
                  <a:lnTo>
                    <a:pt x="30437" y="14273"/>
                  </a:lnTo>
                  <a:lnTo>
                    <a:pt x="39128" y="11823"/>
                  </a:lnTo>
                  <a:lnTo>
                    <a:pt x="61490" y="11823"/>
                  </a:lnTo>
                  <a:lnTo>
                    <a:pt x="62788" y="4419"/>
                  </a:lnTo>
                  <a:lnTo>
                    <a:pt x="57213" y="1816"/>
                  </a:lnTo>
                  <a:lnTo>
                    <a:pt x="49669" y="0"/>
                  </a:lnTo>
                  <a:close/>
                </a:path>
                <a:path w="62864" h="92075">
                  <a:moveTo>
                    <a:pt x="61490" y="11823"/>
                  </a:moveTo>
                  <a:lnTo>
                    <a:pt x="42481" y="11823"/>
                  </a:lnTo>
                  <a:lnTo>
                    <a:pt x="45580" y="12611"/>
                  </a:lnTo>
                  <a:lnTo>
                    <a:pt x="47180" y="13385"/>
                  </a:lnTo>
                  <a:lnTo>
                    <a:pt x="32558" y="51108"/>
                  </a:lnTo>
                  <a:lnTo>
                    <a:pt x="27254" y="52692"/>
                  </a:lnTo>
                  <a:lnTo>
                    <a:pt x="54323" y="52692"/>
                  </a:lnTo>
                  <a:lnTo>
                    <a:pt x="61490" y="11823"/>
                  </a:lnTo>
                  <a:close/>
                </a:path>
              </a:pathLst>
            </a:custGeom>
            <a:solidFill>
              <a:srgbClr val="4F4B69"/>
            </a:solidFill>
          </p:spPr>
          <p:txBody>
            <a:bodyPr wrap="square" lIns="0" tIns="0" rIns="0" bIns="0" rtlCol="0"/>
            <a:lstStyle/>
            <a:p>
              <a:endParaRPr sz="1350"/>
            </a:p>
          </p:txBody>
        </p:sp>
        <p:sp>
          <p:nvSpPr>
            <p:cNvPr id="18" name="object 18"/>
            <p:cNvSpPr/>
            <p:nvPr/>
          </p:nvSpPr>
          <p:spPr>
            <a:xfrm>
              <a:off x="1715262" y="713118"/>
              <a:ext cx="37148" cy="66199"/>
            </a:xfrm>
            <a:custGeom>
              <a:avLst/>
              <a:gdLst/>
              <a:ahLst/>
              <a:cxnLst/>
              <a:rect l="l" t="t" r="r" b="b"/>
              <a:pathLst>
                <a:path w="49530" h="88265">
                  <a:moveTo>
                    <a:pt x="30213" y="0"/>
                  </a:moveTo>
                  <a:lnTo>
                    <a:pt x="15849" y="0"/>
                  </a:lnTo>
                  <a:lnTo>
                    <a:pt x="0" y="87680"/>
                  </a:lnTo>
                  <a:lnTo>
                    <a:pt x="47180" y="87680"/>
                  </a:lnTo>
                  <a:lnTo>
                    <a:pt x="49542" y="74422"/>
                  </a:lnTo>
                  <a:lnTo>
                    <a:pt x="16840" y="74422"/>
                  </a:lnTo>
                  <a:lnTo>
                    <a:pt x="30213" y="0"/>
                  </a:lnTo>
                  <a:close/>
                </a:path>
              </a:pathLst>
            </a:custGeom>
            <a:solidFill>
              <a:srgbClr val="4F4B69"/>
            </a:solidFill>
          </p:spPr>
          <p:txBody>
            <a:bodyPr wrap="square" lIns="0" tIns="0" rIns="0" bIns="0" rtlCol="0"/>
            <a:lstStyle/>
            <a:p>
              <a:endParaRPr sz="1350"/>
            </a:p>
          </p:txBody>
        </p:sp>
        <p:sp>
          <p:nvSpPr>
            <p:cNvPr id="19" name="object 19"/>
            <p:cNvSpPr/>
            <p:nvPr/>
          </p:nvSpPr>
          <p:spPr>
            <a:xfrm>
              <a:off x="1776755" y="711650"/>
              <a:ext cx="22860" cy="67628"/>
            </a:xfrm>
            <a:custGeom>
              <a:avLst/>
              <a:gdLst/>
              <a:ahLst/>
              <a:cxnLst/>
              <a:rect l="l" t="t" r="r" b="b"/>
              <a:pathLst>
                <a:path w="30480" h="90169">
                  <a:moveTo>
                    <a:pt x="25882" y="26288"/>
                  </a:moveTo>
                  <a:lnTo>
                    <a:pt x="11506" y="26288"/>
                  </a:lnTo>
                  <a:lnTo>
                    <a:pt x="0" y="89636"/>
                  </a:lnTo>
                  <a:lnTo>
                    <a:pt x="14363" y="89636"/>
                  </a:lnTo>
                  <a:lnTo>
                    <a:pt x="25882" y="26288"/>
                  </a:lnTo>
                  <a:close/>
                </a:path>
                <a:path w="30480" h="90169">
                  <a:moveTo>
                    <a:pt x="26987" y="0"/>
                  </a:moveTo>
                  <a:lnTo>
                    <a:pt x="17703" y="0"/>
                  </a:lnTo>
                  <a:lnTo>
                    <a:pt x="13741" y="3771"/>
                  </a:lnTo>
                  <a:lnTo>
                    <a:pt x="13741" y="13919"/>
                  </a:lnTo>
                  <a:lnTo>
                    <a:pt x="16713" y="17170"/>
                  </a:lnTo>
                  <a:lnTo>
                    <a:pt x="26009" y="17170"/>
                  </a:lnTo>
                  <a:lnTo>
                    <a:pt x="29959" y="13665"/>
                  </a:lnTo>
                  <a:lnTo>
                    <a:pt x="30073" y="9105"/>
                  </a:lnTo>
                  <a:lnTo>
                    <a:pt x="30099" y="3251"/>
                  </a:lnTo>
                  <a:lnTo>
                    <a:pt x="26987" y="0"/>
                  </a:lnTo>
                  <a:close/>
                </a:path>
              </a:pathLst>
            </a:custGeom>
            <a:solidFill>
              <a:srgbClr val="4F4B69"/>
            </a:solidFill>
          </p:spPr>
          <p:txBody>
            <a:bodyPr wrap="square" lIns="0" tIns="0" rIns="0" bIns="0" rtlCol="0"/>
            <a:lstStyle/>
            <a:p>
              <a:endParaRPr sz="1350"/>
            </a:p>
          </p:txBody>
        </p:sp>
        <p:sp>
          <p:nvSpPr>
            <p:cNvPr id="20" name="object 20"/>
            <p:cNvSpPr/>
            <p:nvPr/>
          </p:nvSpPr>
          <p:spPr>
            <a:xfrm>
              <a:off x="1821066" y="731358"/>
              <a:ext cx="43814" cy="47625"/>
            </a:xfrm>
            <a:custGeom>
              <a:avLst/>
              <a:gdLst/>
              <a:ahLst/>
              <a:cxnLst/>
              <a:rect l="l" t="t" r="r" b="b"/>
              <a:pathLst>
                <a:path w="58419" h="63500">
                  <a:moveTo>
                    <a:pt x="14858" y="0"/>
                  </a:moveTo>
                  <a:lnTo>
                    <a:pt x="0" y="0"/>
                  </a:lnTo>
                  <a:lnTo>
                    <a:pt x="10274" y="63347"/>
                  </a:lnTo>
                  <a:lnTo>
                    <a:pt x="24764" y="63347"/>
                  </a:lnTo>
                  <a:lnTo>
                    <a:pt x="32900" y="47993"/>
                  </a:lnTo>
                  <a:lnTo>
                    <a:pt x="20434" y="47993"/>
                  </a:lnTo>
                  <a:lnTo>
                    <a:pt x="20053" y="43840"/>
                  </a:lnTo>
                  <a:lnTo>
                    <a:pt x="19443" y="39027"/>
                  </a:lnTo>
                  <a:lnTo>
                    <a:pt x="18707" y="31483"/>
                  </a:lnTo>
                  <a:lnTo>
                    <a:pt x="14858" y="0"/>
                  </a:lnTo>
                  <a:close/>
                </a:path>
                <a:path w="58419" h="63500">
                  <a:moveTo>
                    <a:pt x="58331" y="0"/>
                  </a:moveTo>
                  <a:lnTo>
                    <a:pt x="42354" y="0"/>
                  </a:lnTo>
                  <a:lnTo>
                    <a:pt x="27368" y="31876"/>
                  </a:lnTo>
                  <a:lnTo>
                    <a:pt x="24015" y="39408"/>
                  </a:lnTo>
                  <a:lnTo>
                    <a:pt x="22288" y="43967"/>
                  </a:lnTo>
                  <a:lnTo>
                    <a:pt x="20802" y="47993"/>
                  </a:lnTo>
                  <a:lnTo>
                    <a:pt x="32900" y="47993"/>
                  </a:lnTo>
                  <a:lnTo>
                    <a:pt x="58331" y="0"/>
                  </a:lnTo>
                  <a:close/>
                </a:path>
              </a:pathLst>
            </a:custGeom>
            <a:solidFill>
              <a:srgbClr val="4F4B69"/>
            </a:solidFill>
          </p:spPr>
          <p:txBody>
            <a:bodyPr wrap="square" lIns="0" tIns="0" rIns="0" bIns="0" rtlCol="0"/>
            <a:lstStyle/>
            <a:p>
              <a:endParaRPr sz="1350"/>
            </a:p>
          </p:txBody>
        </p:sp>
        <p:sp>
          <p:nvSpPr>
            <p:cNvPr id="21" name="object 21"/>
            <p:cNvSpPr/>
            <p:nvPr/>
          </p:nvSpPr>
          <p:spPr>
            <a:xfrm>
              <a:off x="1882273" y="730291"/>
              <a:ext cx="40481" cy="50006"/>
            </a:xfrm>
            <a:custGeom>
              <a:avLst/>
              <a:gdLst/>
              <a:ahLst/>
              <a:cxnLst/>
              <a:rect l="l" t="t" r="r" b="b"/>
              <a:pathLst>
                <a:path w="53975" h="66675">
                  <a:moveTo>
                    <a:pt x="34188" y="0"/>
                  </a:moveTo>
                  <a:lnTo>
                    <a:pt x="20065" y="3549"/>
                  </a:lnTo>
                  <a:lnTo>
                    <a:pt x="9288" y="12793"/>
                  </a:lnTo>
                  <a:lnTo>
                    <a:pt x="2414" y="25626"/>
                  </a:lnTo>
                  <a:lnTo>
                    <a:pt x="0" y="39941"/>
                  </a:lnTo>
                  <a:lnTo>
                    <a:pt x="1519" y="50578"/>
                  </a:lnTo>
                  <a:lnTo>
                    <a:pt x="6115" y="58885"/>
                  </a:lnTo>
                  <a:lnTo>
                    <a:pt x="13844" y="64289"/>
                  </a:lnTo>
                  <a:lnTo>
                    <a:pt x="24765" y="66217"/>
                  </a:lnTo>
                  <a:lnTo>
                    <a:pt x="32080" y="66217"/>
                  </a:lnTo>
                  <a:lnTo>
                    <a:pt x="40132" y="64388"/>
                  </a:lnTo>
                  <a:lnTo>
                    <a:pt x="46075" y="61137"/>
                  </a:lnTo>
                  <a:lnTo>
                    <a:pt x="45219" y="54241"/>
                  </a:lnTo>
                  <a:lnTo>
                    <a:pt x="22415" y="54241"/>
                  </a:lnTo>
                  <a:lnTo>
                    <a:pt x="18084" y="52031"/>
                  </a:lnTo>
                  <a:lnTo>
                    <a:pt x="14363" y="45262"/>
                  </a:lnTo>
                  <a:lnTo>
                    <a:pt x="13868" y="40970"/>
                  </a:lnTo>
                  <a:lnTo>
                    <a:pt x="14122" y="38773"/>
                  </a:lnTo>
                  <a:lnTo>
                    <a:pt x="30114" y="38000"/>
                  </a:lnTo>
                  <a:lnTo>
                    <a:pt x="42600" y="34586"/>
                  </a:lnTo>
                  <a:lnTo>
                    <a:pt x="50721" y="28027"/>
                  </a:lnTo>
                  <a:lnTo>
                    <a:pt x="50886" y="27444"/>
                  </a:lnTo>
                  <a:lnTo>
                    <a:pt x="15608" y="27444"/>
                  </a:lnTo>
                  <a:lnTo>
                    <a:pt x="17348" y="19773"/>
                  </a:lnTo>
                  <a:lnTo>
                    <a:pt x="23291" y="11315"/>
                  </a:lnTo>
                  <a:lnTo>
                    <a:pt x="52401" y="11315"/>
                  </a:lnTo>
                  <a:lnTo>
                    <a:pt x="52254" y="10533"/>
                  </a:lnTo>
                  <a:lnTo>
                    <a:pt x="48361" y="4908"/>
                  </a:lnTo>
                  <a:lnTo>
                    <a:pt x="42239" y="1283"/>
                  </a:lnTo>
                  <a:lnTo>
                    <a:pt x="34188" y="0"/>
                  </a:lnTo>
                  <a:close/>
                </a:path>
                <a:path w="53975" h="66675">
                  <a:moveTo>
                    <a:pt x="44704" y="50088"/>
                  </a:moveTo>
                  <a:lnTo>
                    <a:pt x="40373" y="52425"/>
                  </a:lnTo>
                  <a:lnTo>
                    <a:pt x="34925" y="54241"/>
                  </a:lnTo>
                  <a:lnTo>
                    <a:pt x="45219" y="54241"/>
                  </a:lnTo>
                  <a:lnTo>
                    <a:pt x="44704" y="50088"/>
                  </a:lnTo>
                  <a:close/>
                </a:path>
                <a:path w="53975" h="66675">
                  <a:moveTo>
                    <a:pt x="52401" y="11315"/>
                  </a:moveTo>
                  <a:lnTo>
                    <a:pt x="36906" y="11315"/>
                  </a:lnTo>
                  <a:lnTo>
                    <a:pt x="39992" y="13779"/>
                  </a:lnTo>
                  <a:lnTo>
                    <a:pt x="39992" y="17818"/>
                  </a:lnTo>
                  <a:lnTo>
                    <a:pt x="38271" y="22578"/>
                  </a:lnTo>
                  <a:lnTo>
                    <a:pt x="33372" y="25560"/>
                  </a:lnTo>
                  <a:lnTo>
                    <a:pt x="25686" y="27078"/>
                  </a:lnTo>
                  <a:lnTo>
                    <a:pt x="15608" y="27444"/>
                  </a:lnTo>
                  <a:lnTo>
                    <a:pt x="50886" y="27444"/>
                  </a:lnTo>
                  <a:lnTo>
                    <a:pt x="53619" y="17818"/>
                  </a:lnTo>
                  <a:lnTo>
                    <a:pt x="52401" y="11315"/>
                  </a:lnTo>
                  <a:close/>
                </a:path>
              </a:pathLst>
            </a:custGeom>
            <a:solidFill>
              <a:srgbClr val="4F4B69"/>
            </a:solidFill>
          </p:spPr>
          <p:txBody>
            <a:bodyPr wrap="square" lIns="0" tIns="0" rIns="0" bIns="0" rtlCol="0"/>
            <a:lstStyle/>
            <a:p>
              <a:endParaRPr sz="1350"/>
            </a:p>
          </p:txBody>
        </p:sp>
        <p:sp>
          <p:nvSpPr>
            <p:cNvPr id="22" name="object 22"/>
            <p:cNvSpPr/>
            <p:nvPr/>
          </p:nvSpPr>
          <p:spPr>
            <a:xfrm>
              <a:off x="1942748" y="730291"/>
              <a:ext cx="34766" cy="50006"/>
            </a:xfrm>
            <a:custGeom>
              <a:avLst/>
              <a:gdLst/>
              <a:ahLst/>
              <a:cxnLst/>
              <a:rect l="l" t="t" r="r" b="b"/>
              <a:pathLst>
                <a:path w="46355" h="66675">
                  <a:moveTo>
                    <a:pt x="3708" y="50736"/>
                  </a:moveTo>
                  <a:lnTo>
                    <a:pt x="0" y="61531"/>
                  </a:lnTo>
                  <a:lnTo>
                    <a:pt x="3225" y="63995"/>
                  </a:lnTo>
                  <a:lnTo>
                    <a:pt x="9766" y="66078"/>
                  </a:lnTo>
                  <a:lnTo>
                    <a:pt x="16840" y="66217"/>
                  </a:lnTo>
                  <a:lnTo>
                    <a:pt x="26957" y="64851"/>
                  </a:lnTo>
                  <a:lnTo>
                    <a:pt x="35088" y="60667"/>
                  </a:lnTo>
                  <a:lnTo>
                    <a:pt x="39651" y="54902"/>
                  </a:lnTo>
                  <a:lnTo>
                    <a:pt x="12750" y="54902"/>
                  </a:lnTo>
                  <a:lnTo>
                    <a:pt x="6794" y="52552"/>
                  </a:lnTo>
                  <a:lnTo>
                    <a:pt x="3708" y="50736"/>
                  </a:lnTo>
                  <a:close/>
                </a:path>
                <a:path w="46355" h="66675">
                  <a:moveTo>
                    <a:pt x="38379" y="0"/>
                  </a:moveTo>
                  <a:lnTo>
                    <a:pt x="32067" y="0"/>
                  </a:lnTo>
                  <a:lnTo>
                    <a:pt x="22246" y="1532"/>
                  </a:lnTo>
                  <a:lnTo>
                    <a:pt x="14531" y="5819"/>
                  </a:lnTo>
                  <a:lnTo>
                    <a:pt x="9489" y="12397"/>
                  </a:lnTo>
                  <a:lnTo>
                    <a:pt x="7683" y="20802"/>
                  </a:lnTo>
                  <a:lnTo>
                    <a:pt x="7683" y="28092"/>
                  </a:lnTo>
                  <a:lnTo>
                    <a:pt x="12623" y="33426"/>
                  </a:lnTo>
                  <a:lnTo>
                    <a:pt x="19558" y="37338"/>
                  </a:lnTo>
                  <a:lnTo>
                    <a:pt x="25501" y="40589"/>
                  </a:lnTo>
                  <a:lnTo>
                    <a:pt x="27495" y="43180"/>
                  </a:lnTo>
                  <a:lnTo>
                    <a:pt x="27495" y="51384"/>
                  </a:lnTo>
                  <a:lnTo>
                    <a:pt x="24015" y="54902"/>
                  </a:lnTo>
                  <a:lnTo>
                    <a:pt x="39651" y="54902"/>
                  </a:lnTo>
                  <a:lnTo>
                    <a:pt x="40502" y="53826"/>
                  </a:lnTo>
                  <a:lnTo>
                    <a:pt x="42468" y="44488"/>
                  </a:lnTo>
                  <a:lnTo>
                    <a:pt x="42468" y="36423"/>
                  </a:lnTo>
                  <a:lnTo>
                    <a:pt x="36652" y="31216"/>
                  </a:lnTo>
                  <a:lnTo>
                    <a:pt x="29959" y="27444"/>
                  </a:lnTo>
                  <a:lnTo>
                    <a:pt x="24765" y="24714"/>
                  </a:lnTo>
                  <a:lnTo>
                    <a:pt x="22161" y="22237"/>
                  </a:lnTo>
                  <a:lnTo>
                    <a:pt x="22161" y="14312"/>
                  </a:lnTo>
                  <a:lnTo>
                    <a:pt x="25869" y="11315"/>
                  </a:lnTo>
                  <a:lnTo>
                    <a:pt x="43523" y="11315"/>
                  </a:lnTo>
                  <a:lnTo>
                    <a:pt x="46177" y="3251"/>
                  </a:lnTo>
                  <a:lnTo>
                    <a:pt x="43586" y="1562"/>
                  </a:lnTo>
                  <a:lnTo>
                    <a:pt x="38379" y="0"/>
                  </a:lnTo>
                  <a:close/>
                </a:path>
                <a:path w="46355" h="66675">
                  <a:moveTo>
                    <a:pt x="43523" y="11315"/>
                  </a:moveTo>
                  <a:lnTo>
                    <a:pt x="36271" y="11315"/>
                  </a:lnTo>
                  <a:lnTo>
                    <a:pt x="40233" y="12877"/>
                  </a:lnTo>
                  <a:lnTo>
                    <a:pt x="42583" y="14173"/>
                  </a:lnTo>
                  <a:lnTo>
                    <a:pt x="43523" y="11315"/>
                  </a:lnTo>
                  <a:close/>
                </a:path>
              </a:pathLst>
            </a:custGeom>
            <a:solidFill>
              <a:srgbClr val="4F4B69"/>
            </a:solidFill>
          </p:spPr>
          <p:txBody>
            <a:bodyPr wrap="square" lIns="0" tIns="0" rIns="0" bIns="0" rtlCol="0"/>
            <a:lstStyle/>
            <a:p>
              <a:endParaRPr sz="1350"/>
            </a:p>
          </p:txBody>
        </p:sp>
      </p:grpSp>
      <p:sp>
        <p:nvSpPr>
          <p:cNvPr id="29" name="Rectangle 28">
            <a:extLst>
              <a:ext uri="{FF2B5EF4-FFF2-40B4-BE49-F238E27FC236}">
                <a16:creationId xmlns:a16="http://schemas.microsoft.com/office/drawing/2014/main" id="{4A8BD0B3-6E50-4599-AA6D-89148FF8CDF5}"/>
              </a:ext>
            </a:extLst>
          </p:cNvPr>
          <p:cNvSpPr/>
          <p:nvPr/>
        </p:nvSpPr>
        <p:spPr>
          <a:xfrm>
            <a:off x="1940147" y="689441"/>
            <a:ext cx="9446828" cy="369332"/>
          </a:xfrm>
          <a:prstGeom prst="rect">
            <a:avLst/>
          </a:prstGeom>
        </p:spPr>
        <p:txBody>
          <a:bodyPr wrap="square">
            <a:spAutoFit/>
          </a:bodyPr>
          <a:lstStyle/>
          <a:p>
            <a:r>
              <a:rPr lang="en-US" b="1" dirty="0">
                <a:solidFill>
                  <a:schemeClr val="accent2">
                    <a:lumMod val="75000"/>
                  </a:schemeClr>
                </a:solidFill>
                <a:latin typeface="Open Sans"/>
              </a:rPr>
              <a:t>Holistic View of traceability and transparency in Supply Chain using Block chain</a:t>
            </a:r>
            <a:endParaRPr lang="en-US" dirty="0"/>
          </a:p>
        </p:txBody>
      </p:sp>
      <p:sp>
        <p:nvSpPr>
          <p:cNvPr id="27" name="TextBox 26"/>
          <p:cNvSpPr txBox="1"/>
          <p:nvPr/>
        </p:nvSpPr>
        <p:spPr>
          <a:xfrm>
            <a:off x="1733836" y="5836364"/>
            <a:ext cx="8634234" cy="1077218"/>
          </a:xfrm>
          <a:prstGeom prst="rect">
            <a:avLst/>
          </a:prstGeom>
          <a:noFill/>
        </p:spPr>
        <p:txBody>
          <a:bodyPr wrap="square" rtlCol="0">
            <a:spAutoFit/>
          </a:bodyPr>
          <a:lstStyle/>
          <a:p>
            <a:pPr algn="ctr"/>
            <a:r>
              <a:rPr lang="en-US" sz="1600" dirty="0">
                <a:solidFill>
                  <a:schemeClr val="accent1"/>
                </a:solidFill>
              </a:rPr>
              <a:t>At any point of time any of the stakeholder from farm producer to end customer can trace the product and see other related information</a:t>
            </a:r>
          </a:p>
          <a:p>
            <a:pPr algn="ctr"/>
            <a:r>
              <a:rPr lang="en-US" sz="3200" b="1" dirty="0">
                <a:solidFill>
                  <a:schemeClr val="accent1"/>
                </a:solidFill>
              </a:rPr>
              <a:t>Transparency and Traceability</a:t>
            </a:r>
            <a:endParaRPr lang="en-US" sz="1400" b="1" dirty="0">
              <a:solidFill>
                <a:schemeClr val="accent1"/>
              </a:solidFill>
            </a:endParaRPr>
          </a:p>
        </p:txBody>
      </p:sp>
      <p:pic>
        <p:nvPicPr>
          <p:cNvPr id="9218" name="Picture 2" descr="Image result for lens icon"/>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84291" y="5827626"/>
            <a:ext cx="960297" cy="96029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5"/>
          <a:stretch>
            <a:fillRect/>
          </a:stretch>
        </p:blipFill>
        <p:spPr>
          <a:xfrm>
            <a:off x="229894" y="77424"/>
            <a:ext cx="2183529" cy="611559"/>
          </a:xfrm>
          <a:prstGeom prst="rect">
            <a:avLst/>
          </a:prstGeom>
        </p:spPr>
      </p:pic>
    </p:spTree>
    <p:extLst>
      <p:ext uri="{BB962C8B-B14F-4D97-AF65-F5344CB8AC3E}">
        <p14:creationId xmlns:p14="http://schemas.microsoft.com/office/powerpoint/2010/main" val="23469864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a:extLst>
              <a:ext uri="{FF2B5EF4-FFF2-40B4-BE49-F238E27FC236}">
                <a16:creationId xmlns:a16="http://schemas.microsoft.com/office/drawing/2014/main" id="{069CAB0D-4894-4F8A-A68D-B45BD4A5CDA5}"/>
              </a:ext>
            </a:extLst>
          </p:cNvPr>
          <p:cNvGrpSpPr/>
          <p:nvPr/>
        </p:nvGrpSpPr>
        <p:grpSpPr>
          <a:xfrm>
            <a:off x="10127859" y="221829"/>
            <a:ext cx="1645502" cy="456446"/>
            <a:chOff x="332012" y="342901"/>
            <a:chExt cx="1645502" cy="456446"/>
          </a:xfrm>
        </p:grpSpPr>
        <p:sp>
          <p:nvSpPr>
            <p:cNvPr id="2" name="object 2"/>
            <p:cNvSpPr/>
            <p:nvPr/>
          </p:nvSpPr>
          <p:spPr>
            <a:xfrm>
              <a:off x="332012" y="342901"/>
              <a:ext cx="962958" cy="313496"/>
            </a:xfrm>
            <a:prstGeom prst="rect">
              <a:avLst/>
            </a:prstGeom>
            <a:blipFill>
              <a:blip r:embed="rId2" cstate="print"/>
              <a:stretch>
                <a:fillRect/>
              </a:stretch>
            </a:blipFill>
          </p:spPr>
          <p:txBody>
            <a:bodyPr wrap="square" lIns="0" tIns="0" rIns="0" bIns="0" rtlCol="0"/>
            <a:lstStyle/>
            <a:p>
              <a:endParaRPr sz="1350"/>
            </a:p>
          </p:txBody>
        </p:sp>
        <p:sp>
          <p:nvSpPr>
            <p:cNvPr id="3" name="object 3"/>
            <p:cNvSpPr/>
            <p:nvPr/>
          </p:nvSpPr>
          <p:spPr>
            <a:xfrm>
              <a:off x="1374625" y="495309"/>
              <a:ext cx="109538" cy="158591"/>
            </a:xfrm>
            <a:custGeom>
              <a:avLst/>
              <a:gdLst/>
              <a:ahLst/>
              <a:cxnLst/>
              <a:rect l="l" t="t" r="r" b="b"/>
              <a:pathLst>
                <a:path w="146050" h="211455">
                  <a:moveTo>
                    <a:pt x="62564" y="0"/>
                  </a:moveTo>
                  <a:lnTo>
                    <a:pt x="8652" y="0"/>
                  </a:lnTo>
                  <a:lnTo>
                    <a:pt x="5833" y="1066"/>
                  </a:lnTo>
                  <a:lnTo>
                    <a:pt x="3399" y="3251"/>
                  </a:lnTo>
                  <a:lnTo>
                    <a:pt x="1159" y="5295"/>
                  </a:lnTo>
                  <a:lnTo>
                    <a:pt x="0" y="8712"/>
                  </a:lnTo>
                  <a:lnTo>
                    <a:pt x="68" y="202526"/>
                  </a:lnTo>
                  <a:lnTo>
                    <a:pt x="1159" y="205739"/>
                  </a:lnTo>
                  <a:lnTo>
                    <a:pt x="3496" y="207873"/>
                  </a:lnTo>
                  <a:lnTo>
                    <a:pt x="5833" y="209956"/>
                  </a:lnTo>
                  <a:lnTo>
                    <a:pt x="8652" y="211035"/>
                  </a:lnTo>
                  <a:lnTo>
                    <a:pt x="73562" y="211035"/>
                  </a:lnTo>
                  <a:lnTo>
                    <a:pt x="111814" y="202526"/>
                  </a:lnTo>
                  <a:lnTo>
                    <a:pt x="138545" y="178244"/>
                  </a:lnTo>
                  <a:lnTo>
                    <a:pt x="40047" y="178244"/>
                  </a:lnTo>
                  <a:lnTo>
                    <a:pt x="40047" y="118236"/>
                  </a:lnTo>
                  <a:lnTo>
                    <a:pt x="137818" y="118236"/>
                  </a:lnTo>
                  <a:lnTo>
                    <a:pt x="137443" y="117576"/>
                  </a:lnTo>
                  <a:lnTo>
                    <a:pt x="133887" y="113283"/>
                  </a:lnTo>
                  <a:lnTo>
                    <a:pt x="130344" y="108965"/>
                  </a:lnTo>
                  <a:lnTo>
                    <a:pt x="105579" y="97066"/>
                  </a:lnTo>
                  <a:lnTo>
                    <a:pt x="110024" y="95288"/>
                  </a:lnTo>
                  <a:lnTo>
                    <a:pt x="113961" y="93027"/>
                  </a:lnTo>
                  <a:lnTo>
                    <a:pt x="117466" y="90195"/>
                  </a:lnTo>
                  <a:lnTo>
                    <a:pt x="120908" y="87363"/>
                  </a:lnTo>
                  <a:lnTo>
                    <a:pt x="121304" y="86918"/>
                  </a:lnTo>
                  <a:lnTo>
                    <a:pt x="40047" y="86918"/>
                  </a:lnTo>
                  <a:lnTo>
                    <a:pt x="40047" y="32105"/>
                  </a:lnTo>
                  <a:lnTo>
                    <a:pt x="129892" y="32105"/>
                  </a:lnTo>
                  <a:lnTo>
                    <a:pt x="125772" y="23101"/>
                  </a:lnTo>
                  <a:lnTo>
                    <a:pt x="87081" y="1827"/>
                  </a:lnTo>
                  <a:lnTo>
                    <a:pt x="71443" y="202"/>
                  </a:lnTo>
                  <a:lnTo>
                    <a:pt x="62564" y="0"/>
                  </a:lnTo>
                  <a:close/>
                </a:path>
                <a:path w="146050" h="211455">
                  <a:moveTo>
                    <a:pt x="137818" y="118236"/>
                  </a:moveTo>
                  <a:lnTo>
                    <a:pt x="71720" y="118236"/>
                  </a:lnTo>
                  <a:lnTo>
                    <a:pt x="77791" y="118948"/>
                  </a:lnTo>
                  <a:lnTo>
                    <a:pt x="87100" y="121754"/>
                  </a:lnTo>
                  <a:lnTo>
                    <a:pt x="103077" y="144335"/>
                  </a:lnTo>
                  <a:lnTo>
                    <a:pt x="103077" y="153898"/>
                  </a:lnTo>
                  <a:lnTo>
                    <a:pt x="83912" y="176352"/>
                  </a:lnTo>
                  <a:lnTo>
                    <a:pt x="80039" y="177634"/>
                  </a:lnTo>
                  <a:lnTo>
                    <a:pt x="75226" y="178244"/>
                  </a:lnTo>
                  <a:lnTo>
                    <a:pt x="138545" y="178244"/>
                  </a:lnTo>
                  <a:lnTo>
                    <a:pt x="140554" y="174243"/>
                  </a:lnTo>
                  <a:lnTo>
                    <a:pt x="144504" y="162051"/>
                  </a:lnTo>
                  <a:lnTo>
                    <a:pt x="145482" y="155244"/>
                  </a:lnTo>
                  <a:lnTo>
                    <a:pt x="145375" y="139941"/>
                  </a:lnTo>
                  <a:lnTo>
                    <a:pt x="144428" y="134111"/>
                  </a:lnTo>
                  <a:lnTo>
                    <a:pt x="140288" y="122580"/>
                  </a:lnTo>
                  <a:lnTo>
                    <a:pt x="137818" y="118236"/>
                  </a:lnTo>
                  <a:close/>
                </a:path>
                <a:path w="146050" h="211455">
                  <a:moveTo>
                    <a:pt x="129892" y="32105"/>
                  </a:moveTo>
                  <a:lnTo>
                    <a:pt x="66996" y="32105"/>
                  </a:lnTo>
                  <a:lnTo>
                    <a:pt x="72076" y="32740"/>
                  </a:lnTo>
                  <a:lnTo>
                    <a:pt x="79620" y="35115"/>
                  </a:lnTo>
                  <a:lnTo>
                    <a:pt x="92650" y="54622"/>
                  </a:lnTo>
                  <a:lnTo>
                    <a:pt x="92650" y="62674"/>
                  </a:lnTo>
                  <a:lnTo>
                    <a:pt x="68749" y="86918"/>
                  </a:lnTo>
                  <a:lnTo>
                    <a:pt x="121304" y="86918"/>
                  </a:lnTo>
                  <a:lnTo>
                    <a:pt x="131614" y="68084"/>
                  </a:lnTo>
                  <a:lnTo>
                    <a:pt x="132884" y="63588"/>
                  </a:lnTo>
                  <a:lnTo>
                    <a:pt x="133505" y="58864"/>
                  </a:lnTo>
                  <a:lnTo>
                    <a:pt x="133433" y="44081"/>
                  </a:lnTo>
                  <a:lnTo>
                    <a:pt x="131944" y="36588"/>
                  </a:lnTo>
                  <a:lnTo>
                    <a:pt x="129892" y="32105"/>
                  </a:lnTo>
                  <a:close/>
                </a:path>
              </a:pathLst>
            </a:custGeom>
            <a:solidFill>
              <a:srgbClr val="F5821F"/>
            </a:solidFill>
          </p:spPr>
          <p:txBody>
            <a:bodyPr wrap="square" lIns="0" tIns="0" rIns="0" bIns="0" rtlCol="0"/>
            <a:lstStyle/>
            <a:p>
              <a:endParaRPr sz="1350"/>
            </a:p>
          </p:txBody>
        </p:sp>
        <p:sp>
          <p:nvSpPr>
            <p:cNvPr id="4" name="object 4"/>
            <p:cNvSpPr/>
            <p:nvPr/>
          </p:nvSpPr>
          <p:spPr>
            <a:xfrm>
              <a:off x="1508313" y="495309"/>
              <a:ext cx="111919" cy="159068"/>
            </a:xfrm>
            <a:custGeom>
              <a:avLst/>
              <a:gdLst/>
              <a:ahLst/>
              <a:cxnLst/>
              <a:rect l="l" t="t" r="r" b="b"/>
              <a:pathLst>
                <a:path w="149225" h="212090">
                  <a:moveTo>
                    <a:pt x="8686" y="0"/>
                  </a:moveTo>
                  <a:lnTo>
                    <a:pt x="5803" y="1066"/>
                  </a:lnTo>
                  <a:lnTo>
                    <a:pt x="3467" y="3162"/>
                  </a:lnTo>
                  <a:lnTo>
                    <a:pt x="1155" y="5295"/>
                  </a:lnTo>
                  <a:lnTo>
                    <a:pt x="0" y="8737"/>
                  </a:lnTo>
                  <a:lnTo>
                    <a:pt x="0" y="206248"/>
                  </a:lnTo>
                  <a:lnTo>
                    <a:pt x="309" y="207264"/>
                  </a:lnTo>
                  <a:lnTo>
                    <a:pt x="1511" y="208978"/>
                  </a:lnTo>
                  <a:lnTo>
                    <a:pt x="2654" y="209677"/>
                  </a:lnTo>
                  <a:lnTo>
                    <a:pt x="4178" y="210210"/>
                  </a:lnTo>
                  <a:lnTo>
                    <a:pt x="5714" y="210781"/>
                  </a:lnTo>
                  <a:lnTo>
                    <a:pt x="7823" y="211213"/>
                  </a:lnTo>
                  <a:lnTo>
                    <a:pt x="10490" y="211569"/>
                  </a:lnTo>
                  <a:lnTo>
                    <a:pt x="13131" y="211848"/>
                  </a:lnTo>
                  <a:lnTo>
                    <a:pt x="16370" y="212026"/>
                  </a:lnTo>
                  <a:lnTo>
                    <a:pt x="24396" y="212026"/>
                  </a:lnTo>
                  <a:lnTo>
                    <a:pt x="36487" y="210210"/>
                  </a:lnTo>
                  <a:lnTo>
                    <a:pt x="38023" y="209677"/>
                  </a:lnTo>
                  <a:lnTo>
                    <a:pt x="39154" y="208978"/>
                  </a:lnTo>
                  <a:lnTo>
                    <a:pt x="40474" y="207238"/>
                  </a:lnTo>
                  <a:lnTo>
                    <a:pt x="40843" y="206248"/>
                  </a:lnTo>
                  <a:lnTo>
                    <a:pt x="40843" y="124764"/>
                  </a:lnTo>
                  <a:lnTo>
                    <a:pt x="114403" y="124764"/>
                  </a:lnTo>
                  <a:lnTo>
                    <a:pt x="99669" y="112864"/>
                  </a:lnTo>
                  <a:lnTo>
                    <a:pt x="105879" y="110807"/>
                  </a:lnTo>
                  <a:lnTo>
                    <a:pt x="128677" y="92633"/>
                  </a:lnTo>
                  <a:lnTo>
                    <a:pt x="40843" y="92633"/>
                  </a:lnTo>
                  <a:lnTo>
                    <a:pt x="40843" y="32766"/>
                  </a:lnTo>
                  <a:lnTo>
                    <a:pt x="133992" y="32766"/>
                  </a:lnTo>
                  <a:lnTo>
                    <a:pt x="132676" y="29159"/>
                  </a:lnTo>
                  <a:lnTo>
                    <a:pt x="101828" y="4406"/>
                  </a:lnTo>
                  <a:lnTo>
                    <a:pt x="73723" y="114"/>
                  </a:lnTo>
                  <a:lnTo>
                    <a:pt x="8686" y="0"/>
                  </a:lnTo>
                  <a:close/>
                </a:path>
                <a:path w="149225" h="212090">
                  <a:moveTo>
                    <a:pt x="114403" y="124764"/>
                  </a:moveTo>
                  <a:lnTo>
                    <a:pt x="57924" y="124764"/>
                  </a:lnTo>
                  <a:lnTo>
                    <a:pt x="61747" y="125450"/>
                  </a:lnTo>
                  <a:lnTo>
                    <a:pt x="68389" y="128308"/>
                  </a:lnTo>
                  <a:lnTo>
                    <a:pt x="71285" y="130416"/>
                  </a:lnTo>
                  <a:lnTo>
                    <a:pt x="76326" y="135953"/>
                  </a:lnTo>
                  <a:lnTo>
                    <a:pt x="78663" y="139369"/>
                  </a:lnTo>
                  <a:lnTo>
                    <a:pt x="80708" y="143522"/>
                  </a:lnTo>
                  <a:lnTo>
                    <a:pt x="82791" y="147662"/>
                  </a:lnTo>
                  <a:lnTo>
                    <a:pt x="84899" y="152374"/>
                  </a:lnTo>
                  <a:lnTo>
                    <a:pt x="87071" y="157708"/>
                  </a:lnTo>
                  <a:lnTo>
                    <a:pt x="105105" y="204838"/>
                  </a:lnTo>
                  <a:lnTo>
                    <a:pt x="105577" y="206248"/>
                  </a:lnTo>
                  <a:lnTo>
                    <a:pt x="106044" y="207264"/>
                  </a:lnTo>
                  <a:lnTo>
                    <a:pt x="106641" y="208216"/>
                  </a:lnTo>
                  <a:lnTo>
                    <a:pt x="107289" y="209130"/>
                  </a:lnTo>
                  <a:lnTo>
                    <a:pt x="108330" y="209918"/>
                  </a:lnTo>
                  <a:lnTo>
                    <a:pt x="109854" y="210477"/>
                  </a:lnTo>
                  <a:lnTo>
                    <a:pt x="111340" y="211074"/>
                  </a:lnTo>
                  <a:lnTo>
                    <a:pt x="113385" y="211480"/>
                  </a:lnTo>
                  <a:lnTo>
                    <a:pt x="115976" y="211683"/>
                  </a:lnTo>
                  <a:lnTo>
                    <a:pt x="118567" y="211924"/>
                  </a:lnTo>
                  <a:lnTo>
                    <a:pt x="135648" y="211924"/>
                  </a:lnTo>
                  <a:lnTo>
                    <a:pt x="138645" y="211683"/>
                  </a:lnTo>
                  <a:lnTo>
                    <a:pt x="141655" y="211480"/>
                  </a:lnTo>
                  <a:lnTo>
                    <a:pt x="143989" y="211074"/>
                  </a:lnTo>
                  <a:lnTo>
                    <a:pt x="147027" y="210019"/>
                  </a:lnTo>
                  <a:lnTo>
                    <a:pt x="147980" y="209296"/>
                  </a:lnTo>
                  <a:lnTo>
                    <a:pt x="148399" y="208495"/>
                  </a:lnTo>
                  <a:lnTo>
                    <a:pt x="148831" y="207733"/>
                  </a:lnTo>
                  <a:lnTo>
                    <a:pt x="148929" y="207238"/>
                  </a:lnTo>
                  <a:lnTo>
                    <a:pt x="149034" y="204393"/>
                  </a:lnTo>
                  <a:lnTo>
                    <a:pt x="148780" y="202920"/>
                  </a:lnTo>
                  <a:lnTo>
                    <a:pt x="148234" y="201028"/>
                  </a:lnTo>
                  <a:lnTo>
                    <a:pt x="147739" y="199136"/>
                  </a:lnTo>
                  <a:lnTo>
                    <a:pt x="146723" y="196100"/>
                  </a:lnTo>
                  <a:lnTo>
                    <a:pt x="145173" y="191973"/>
                  </a:lnTo>
                  <a:lnTo>
                    <a:pt x="128219" y="150368"/>
                  </a:lnTo>
                  <a:lnTo>
                    <a:pt x="126276" y="145389"/>
                  </a:lnTo>
                  <a:lnTo>
                    <a:pt x="124244" y="140893"/>
                  </a:lnTo>
                  <a:lnTo>
                    <a:pt x="122186" y="136918"/>
                  </a:lnTo>
                  <a:lnTo>
                    <a:pt x="120078" y="132943"/>
                  </a:lnTo>
                  <a:lnTo>
                    <a:pt x="117906" y="129413"/>
                  </a:lnTo>
                  <a:lnTo>
                    <a:pt x="114403" y="124764"/>
                  </a:lnTo>
                  <a:close/>
                </a:path>
                <a:path w="149225" h="212090">
                  <a:moveTo>
                    <a:pt x="133992" y="32766"/>
                  </a:moveTo>
                  <a:lnTo>
                    <a:pt x="63804" y="32766"/>
                  </a:lnTo>
                  <a:lnTo>
                    <a:pt x="67449" y="32943"/>
                  </a:lnTo>
                  <a:lnTo>
                    <a:pt x="72732" y="33578"/>
                  </a:lnTo>
                  <a:lnTo>
                    <a:pt x="96418" y="55308"/>
                  </a:lnTo>
                  <a:lnTo>
                    <a:pt x="96418" y="66865"/>
                  </a:lnTo>
                  <a:lnTo>
                    <a:pt x="67436" y="92633"/>
                  </a:lnTo>
                  <a:lnTo>
                    <a:pt x="128677" y="92633"/>
                  </a:lnTo>
                  <a:lnTo>
                    <a:pt x="138645" y="64973"/>
                  </a:lnTo>
                  <a:lnTo>
                    <a:pt x="138637" y="49479"/>
                  </a:lnTo>
                  <a:lnTo>
                    <a:pt x="137452" y="42087"/>
                  </a:lnTo>
                  <a:lnTo>
                    <a:pt x="135039" y="35636"/>
                  </a:lnTo>
                  <a:lnTo>
                    <a:pt x="133992" y="32766"/>
                  </a:lnTo>
                  <a:close/>
                </a:path>
              </a:pathLst>
            </a:custGeom>
            <a:solidFill>
              <a:srgbClr val="F5821F"/>
            </a:solidFill>
          </p:spPr>
          <p:txBody>
            <a:bodyPr wrap="square" lIns="0" tIns="0" rIns="0" bIns="0" rtlCol="0"/>
            <a:lstStyle/>
            <a:p>
              <a:endParaRPr sz="1350"/>
            </a:p>
          </p:txBody>
        </p:sp>
        <p:sp>
          <p:nvSpPr>
            <p:cNvPr id="5" name="object 5"/>
            <p:cNvSpPr/>
            <p:nvPr/>
          </p:nvSpPr>
          <p:spPr>
            <a:xfrm>
              <a:off x="1629030" y="494614"/>
              <a:ext cx="139065" cy="160020"/>
            </a:xfrm>
            <a:custGeom>
              <a:avLst/>
              <a:gdLst/>
              <a:ahLst/>
              <a:cxnLst/>
              <a:rect l="l" t="t" r="r" b="b"/>
              <a:pathLst>
                <a:path w="185419" h="213359">
                  <a:moveTo>
                    <a:pt x="101830" y="0"/>
                  </a:moveTo>
                  <a:lnTo>
                    <a:pt x="81320" y="0"/>
                  </a:lnTo>
                  <a:lnTo>
                    <a:pt x="78132" y="190"/>
                  </a:lnTo>
                  <a:lnTo>
                    <a:pt x="74932" y="342"/>
                  </a:lnTo>
                  <a:lnTo>
                    <a:pt x="72417" y="723"/>
                  </a:lnTo>
                  <a:lnTo>
                    <a:pt x="68785" y="1930"/>
                  </a:lnTo>
                  <a:lnTo>
                    <a:pt x="67477" y="2794"/>
                  </a:lnTo>
                  <a:lnTo>
                    <a:pt x="66606" y="4013"/>
                  </a:lnTo>
                  <a:lnTo>
                    <a:pt x="65800" y="5067"/>
                  </a:lnTo>
                  <a:lnTo>
                    <a:pt x="1272" y="199478"/>
                  </a:lnTo>
                  <a:lnTo>
                    <a:pt x="0" y="207543"/>
                  </a:lnTo>
                  <a:lnTo>
                    <a:pt x="243" y="208826"/>
                  </a:lnTo>
                  <a:lnTo>
                    <a:pt x="13311" y="212940"/>
                  </a:lnTo>
                  <a:lnTo>
                    <a:pt x="26100" y="212852"/>
                  </a:lnTo>
                  <a:lnTo>
                    <a:pt x="28831" y="212598"/>
                  </a:lnTo>
                  <a:lnTo>
                    <a:pt x="31587" y="212407"/>
                  </a:lnTo>
                  <a:lnTo>
                    <a:pt x="33707" y="211988"/>
                  </a:lnTo>
                  <a:lnTo>
                    <a:pt x="35181" y="211391"/>
                  </a:lnTo>
                  <a:lnTo>
                    <a:pt x="36705" y="210832"/>
                  </a:lnTo>
                  <a:lnTo>
                    <a:pt x="37784" y="209981"/>
                  </a:lnTo>
                  <a:lnTo>
                    <a:pt x="39130" y="207924"/>
                  </a:lnTo>
                  <a:lnTo>
                    <a:pt x="39689" y="206641"/>
                  </a:lnTo>
                  <a:lnTo>
                    <a:pt x="40186" y="204800"/>
                  </a:lnTo>
                  <a:lnTo>
                    <a:pt x="52821" y="163868"/>
                  </a:lnTo>
                  <a:lnTo>
                    <a:pt x="171953" y="163868"/>
                  </a:lnTo>
                  <a:lnTo>
                    <a:pt x="161009" y="130898"/>
                  </a:lnTo>
                  <a:lnTo>
                    <a:pt x="61838" y="130898"/>
                  </a:lnTo>
                  <a:lnTo>
                    <a:pt x="90248" y="41198"/>
                  </a:lnTo>
                  <a:lnTo>
                    <a:pt x="131233" y="41198"/>
                  </a:lnTo>
                  <a:lnTo>
                    <a:pt x="120512" y="8902"/>
                  </a:lnTo>
                  <a:lnTo>
                    <a:pt x="119902" y="6832"/>
                  </a:lnTo>
                  <a:lnTo>
                    <a:pt x="109095" y="342"/>
                  </a:lnTo>
                  <a:lnTo>
                    <a:pt x="101830" y="0"/>
                  </a:lnTo>
                  <a:close/>
                </a:path>
                <a:path w="185419" h="213359">
                  <a:moveTo>
                    <a:pt x="171953" y="163868"/>
                  </a:moveTo>
                  <a:lnTo>
                    <a:pt x="128284" y="163868"/>
                  </a:lnTo>
                  <a:lnTo>
                    <a:pt x="141882" y="206641"/>
                  </a:lnTo>
                  <a:lnTo>
                    <a:pt x="142191" y="207670"/>
                  </a:lnTo>
                  <a:lnTo>
                    <a:pt x="170766" y="212940"/>
                  </a:lnTo>
                  <a:lnTo>
                    <a:pt x="174741" y="212801"/>
                  </a:lnTo>
                  <a:lnTo>
                    <a:pt x="180558" y="212255"/>
                  </a:lnTo>
                  <a:lnTo>
                    <a:pt x="182564" y="211543"/>
                  </a:lnTo>
                  <a:lnTo>
                    <a:pt x="184863" y="209283"/>
                  </a:lnTo>
                  <a:lnTo>
                    <a:pt x="185180" y="207924"/>
                  </a:lnTo>
                  <a:lnTo>
                    <a:pt x="185077" y="206273"/>
                  </a:lnTo>
                  <a:lnTo>
                    <a:pt x="184867" y="204800"/>
                  </a:lnTo>
                  <a:lnTo>
                    <a:pt x="184647" y="203009"/>
                  </a:lnTo>
                  <a:lnTo>
                    <a:pt x="183872" y="199910"/>
                  </a:lnTo>
                  <a:lnTo>
                    <a:pt x="182615" y="195986"/>
                  </a:lnTo>
                  <a:lnTo>
                    <a:pt x="171953" y="163868"/>
                  </a:lnTo>
                  <a:close/>
                </a:path>
                <a:path w="185419" h="213359">
                  <a:moveTo>
                    <a:pt x="131233" y="41198"/>
                  </a:moveTo>
                  <a:lnTo>
                    <a:pt x="90400" y="41198"/>
                  </a:lnTo>
                  <a:lnTo>
                    <a:pt x="118836" y="130898"/>
                  </a:lnTo>
                  <a:lnTo>
                    <a:pt x="161009" y="130898"/>
                  </a:lnTo>
                  <a:lnTo>
                    <a:pt x="131233" y="41198"/>
                  </a:lnTo>
                  <a:close/>
                </a:path>
              </a:pathLst>
            </a:custGeom>
            <a:solidFill>
              <a:srgbClr val="F5821F"/>
            </a:solidFill>
          </p:spPr>
          <p:txBody>
            <a:bodyPr wrap="square" lIns="0" tIns="0" rIns="0" bIns="0" rtlCol="0"/>
            <a:lstStyle/>
            <a:p>
              <a:endParaRPr sz="1350"/>
            </a:p>
          </p:txBody>
        </p:sp>
        <p:sp>
          <p:nvSpPr>
            <p:cNvPr id="6" name="object 6"/>
            <p:cNvSpPr/>
            <p:nvPr/>
          </p:nvSpPr>
          <p:spPr>
            <a:xfrm>
              <a:off x="1787071" y="494557"/>
              <a:ext cx="30956" cy="160020"/>
            </a:xfrm>
            <a:custGeom>
              <a:avLst/>
              <a:gdLst/>
              <a:ahLst/>
              <a:cxnLst/>
              <a:rect l="l" t="t" r="r" b="b"/>
              <a:pathLst>
                <a:path w="41275" h="213359">
                  <a:moveTo>
                    <a:pt x="24510" y="0"/>
                  </a:moveTo>
                  <a:lnTo>
                    <a:pt x="16522" y="0"/>
                  </a:lnTo>
                  <a:lnTo>
                    <a:pt x="13258" y="165"/>
                  </a:lnTo>
                  <a:lnTo>
                    <a:pt x="0" y="5765"/>
                  </a:lnTo>
                  <a:lnTo>
                    <a:pt x="0" y="207251"/>
                  </a:lnTo>
                  <a:lnTo>
                    <a:pt x="330" y="208229"/>
                  </a:lnTo>
                  <a:lnTo>
                    <a:pt x="1676" y="209981"/>
                  </a:lnTo>
                  <a:lnTo>
                    <a:pt x="2768" y="210667"/>
                  </a:lnTo>
                  <a:lnTo>
                    <a:pt x="4330" y="211201"/>
                  </a:lnTo>
                  <a:lnTo>
                    <a:pt x="5880" y="211772"/>
                  </a:lnTo>
                  <a:lnTo>
                    <a:pt x="7988" y="212217"/>
                  </a:lnTo>
                  <a:lnTo>
                    <a:pt x="10617" y="212559"/>
                  </a:lnTo>
                  <a:lnTo>
                    <a:pt x="13246" y="212852"/>
                  </a:lnTo>
                  <a:lnTo>
                    <a:pt x="16522" y="213017"/>
                  </a:lnTo>
                  <a:lnTo>
                    <a:pt x="24510" y="213017"/>
                  </a:lnTo>
                  <a:lnTo>
                    <a:pt x="36626" y="211201"/>
                  </a:lnTo>
                  <a:lnTo>
                    <a:pt x="38188" y="210667"/>
                  </a:lnTo>
                  <a:lnTo>
                    <a:pt x="39319" y="209981"/>
                  </a:lnTo>
                  <a:lnTo>
                    <a:pt x="40627" y="208229"/>
                  </a:lnTo>
                  <a:lnTo>
                    <a:pt x="40970" y="207251"/>
                  </a:lnTo>
                  <a:lnTo>
                    <a:pt x="40970" y="5765"/>
                  </a:lnTo>
                  <a:lnTo>
                    <a:pt x="27838" y="165"/>
                  </a:lnTo>
                  <a:lnTo>
                    <a:pt x="24510" y="0"/>
                  </a:lnTo>
                  <a:close/>
                </a:path>
              </a:pathLst>
            </a:custGeom>
            <a:solidFill>
              <a:srgbClr val="F5821F"/>
            </a:solidFill>
          </p:spPr>
          <p:txBody>
            <a:bodyPr wrap="square" lIns="0" tIns="0" rIns="0" bIns="0" rtlCol="0"/>
            <a:lstStyle/>
            <a:p>
              <a:endParaRPr sz="1350"/>
            </a:p>
          </p:txBody>
        </p:sp>
        <p:sp>
          <p:nvSpPr>
            <p:cNvPr id="7" name="object 7"/>
            <p:cNvSpPr/>
            <p:nvPr/>
          </p:nvSpPr>
          <p:spPr>
            <a:xfrm>
              <a:off x="1850650" y="494814"/>
              <a:ext cx="124301" cy="159544"/>
            </a:xfrm>
            <a:custGeom>
              <a:avLst/>
              <a:gdLst/>
              <a:ahLst/>
              <a:cxnLst/>
              <a:rect l="l" t="t" r="r" b="b"/>
              <a:pathLst>
                <a:path w="165735" h="212725">
                  <a:moveTo>
                    <a:pt x="40563" y="660"/>
                  </a:moveTo>
                  <a:lnTo>
                    <a:pt x="10617" y="660"/>
                  </a:lnTo>
                  <a:lnTo>
                    <a:pt x="7112" y="1930"/>
                  </a:lnTo>
                  <a:lnTo>
                    <a:pt x="4292" y="4483"/>
                  </a:lnTo>
                  <a:lnTo>
                    <a:pt x="1409" y="7048"/>
                  </a:lnTo>
                  <a:lnTo>
                    <a:pt x="0" y="10883"/>
                  </a:lnTo>
                  <a:lnTo>
                    <a:pt x="50" y="206971"/>
                  </a:lnTo>
                  <a:lnTo>
                    <a:pt x="215" y="207721"/>
                  </a:lnTo>
                  <a:lnTo>
                    <a:pt x="1295" y="209473"/>
                  </a:lnTo>
                  <a:lnTo>
                    <a:pt x="2209" y="210210"/>
                  </a:lnTo>
                  <a:lnTo>
                    <a:pt x="3594" y="210794"/>
                  </a:lnTo>
                  <a:lnTo>
                    <a:pt x="4914" y="211404"/>
                  </a:lnTo>
                  <a:lnTo>
                    <a:pt x="6769" y="211874"/>
                  </a:lnTo>
                  <a:lnTo>
                    <a:pt x="9182" y="212216"/>
                  </a:lnTo>
                  <a:lnTo>
                    <a:pt x="11531" y="212509"/>
                  </a:lnTo>
                  <a:lnTo>
                    <a:pt x="14541" y="212686"/>
                  </a:lnTo>
                  <a:lnTo>
                    <a:pt x="21882" y="212686"/>
                  </a:lnTo>
                  <a:lnTo>
                    <a:pt x="32981" y="210794"/>
                  </a:lnTo>
                  <a:lnTo>
                    <a:pt x="34404" y="210210"/>
                  </a:lnTo>
                  <a:lnTo>
                    <a:pt x="35369" y="209473"/>
                  </a:lnTo>
                  <a:lnTo>
                    <a:pt x="35953" y="208610"/>
                  </a:lnTo>
                  <a:lnTo>
                    <a:pt x="36487" y="207721"/>
                  </a:lnTo>
                  <a:lnTo>
                    <a:pt x="36730" y="206971"/>
                  </a:lnTo>
                  <a:lnTo>
                    <a:pt x="36728" y="78968"/>
                  </a:lnTo>
                  <a:lnTo>
                    <a:pt x="36271" y="63423"/>
                  </a:lnTo>
                  <a:lnTo>
                    <a:pt x="35966" y="55625"/>
                  </a:lnTo>
                  <a:lnTo>
                    <a:pt x="35547" y="47790"/>
                  </a:lnTo>
                  <a:lnTo>
                    <a:pt x="78231" y="47790"/>
                  </a:lnTo>
                  <a:lnTo>
                    <a:pt x="65493" y="22682"/>
                  </a:lnTo>
                  <a:lnTo>
                    <a:pt x="63563" y="18427"/>
                  </a:lnTo>
                  <a:lnTo>
                    <a:pt x="61645" y="14884"/>
                  </a:lnTo>
                  <a:lnTo>
                    <a:pt x="46596" y="1727"/>
                  </a:lnTo>
                  <a:lnTo>
                    <a:pt x="43903" y="1003"/>
                  </a:lnTo>
                  <a:lnTo>
                    <a:pt x="40563" y="660"/>
                  </a:lnTo>
                  <a:close/>
                </a:path>
                <a:path w="165735" h="212725">
                  <a:moveTo>
                    <a:pt x="78231" y="47790"/>
                  </a:moveTo>
                  <a:lnTo>
                    <a:pt x="35852" y="47790"/>
                  </a:lnTo>
                  <a:lnTo>
                    <a:pt x="38239" y="54216"/>
                  </a:lnTo>
                  <a:lnTo>
                    <a:pt x="40919" y="60807"/>
                  </a:lnTo>
                  <a:lnTo>
                    <a:pt x="43942" y="67602"/>
                  </a:lnTo>
                  <a:lnTo>
                    <a:pt x="46926" y="74409"/>
                  </a:lnTo>
                  <a:lnTo>
                    <a:pt x="49872" y="80721"/>
                  </a:lnTo>
                  <a:lnTo>
                    <a:pt x="52793" y="86613"/>
                  </a:lnTo>
                  <a:lnTo>
                    <a:pt x="102781" y="185292"/>
                  </a:lnTo>
                  <a:lnTo>
                    <a:pt x="105359" y="190753"/>
                  </a:lnTo>
                  <a:lnTo>
                    <a:pt x="123507" y="210870"/>
                  </a:lnTo>
                  <a:lnTo>
                    <a:pt x="126123" y="211658"/>
                  </a:lnTo>
                  <a:lnTo>
                    <a:pt x="129298" y="212026"/>
                  </a:lnTo>
                  <a:lnTo>
                    <a:pt x="152222" y="212026"/>
                  </a:lnTo>
                  <a:lnTo>
                    <a:pt x="165646" y="199212"/>
                  </a:lnTo>
                  <a:lnTo>
                    <a:pt x="165646" y="153479"/>
                  </a:lnTo>
                  <a:lnTo>
                    <a:pt x="129667" y="153479"/>
                  </a:lnTo>
                  <a:lnTo>
                    <a:pt x="127749" y="149136"/>
                  </a:lnTo>
                  <a:lnTo>
                    <a:pt x="125844" y="144741"/>
                  </a:lnTo>
                  <a:lnTo>
                    <a:pt x="119888" y="131673"/>
                  </a:lnTo>
                  <a:lnTo>
                    <a:pt x="117868" y="127139"/>
                  </a:lnTo>
                  <a:lnTo>
                    <a:pt x="115785" y="122631"/>
                  </a:lnTo>
                  <a:lnTo>
                    <a:pt x="113626" y="118109"/>
                  </a:lnTo>
                  <a:lnTo>
                    <a:pt x="111417" y="113601"/>
                  </a:lnTo>
                  <a:lnTo>
                    <a:pt x="109143" y="109080"/>
                  </a:lnTo>
                  <a:lnTo>
                    <a:pt x="106934" y="104495"/>
                  </a:lnTo>
                  <a:lnTo>
                    <a:pt x="104635" y="99834"/>
                  </a:lnTo>
                  <a:lnTo>
                    <a:pt x="78231" y="47790"/>
                  </a:lnTo>
                  <a:close/>
                </a:path>
                <a:path w="165735" h="212725">
                  <a:moveTo>
                    <a:pt x="151320" y="0"/>
                  </a:moveTo>
                  <a:lnTo>
                    <a:pt x="144068" y="0"/>
                  </a:lnTo>
                  <a:lnTo>
                    <a:pt x="141008" y="139"/>
                  </a:lnTo>
                  <a:lnTo>
                    <a:pt x="128854" y="5930"/>
                  </a:lnTo>
                  <a:lnTo>
                    <a:pt x="128933" y="122631"/>
                  </a:lnTo>
                  <a:lnTo>
                    <a:pt x="129132" y="131673"/>
                  </a:lnTo>
                  <a:lnTo>
                    <a:pt x="129247" y="137921"/>
                  </a:lnTo>
                  <a:lnTo>
                    <a:pt x="129781" y="153479"/>
                  </a:lnTo>
                  <a:lnTo>
                    <a:pt x="165646" y="153479"/>
                  </a:lnTo>
                  <a:lnTo>
                    <a:pt x="165646" y="5930"/>
                  </a:lnTo>
                  <a:lnTo>
                    <a:pt x="165404" y="4952"/>
                  </a:lnTo>
                  <a:lnTo>
                    <a:pt x="154279" y="139"/>
                  </a:lnTo>
                  <a:lnTo>
                    <a:pt x="151320" y="0"/>
                  </a:lnTo>
                  <a:close/>
                </a:path>
              </a:pathLst>
            </a:custGeom>
            <a:solidFill>
              <a:srgbClr val="F5821F"/>
            </a:solidFill>
          </p:spPr>
          <p:txBody>
            <a:bodyPr wrap="square" lIns="0" tIns="0" rIns="0" bIns="0" rtlCol="0"/>
            <a:lstStyle/>
            <a:p>
              <a:endParaRPr sz="1350"/>
            </a:p>
          </p:txBody>
        </p:sp>
        <p:sp>
          <p:nvSpPr>
            <p:cNvPr id="8" name="object 8"/>
            <p:cNvSpPr/>
            <p:nvPr/>
          </p:nvSpPr>
          <p:spPr>
            <a:xfrm>
              <a:off x="1003249" y="713118"/>
              <a:ext cx="46673" cy="66199"/>
            </a:xfrm>
            <a:custGeom>
              <a:avLst/>
              <a:gdLst/>
              <a:ahLst/>
              <a:cxnLst/>
              <a:rect l="l" t="t" r="r" b="b"/>
              <a:pathLst>
                <a:path w="62230" h="88265">
                  <a:moveTo>
                    <a:pt x="62166" y="0"/>
                  </a:moveTo>
                  <a:lnTo>
                    <a:pt x="15849" y="0"/>
                  </a:lnTo>
                  <a:lnTo>
                    <a:pt x="0" y="87680"/>
                  </a:lnTo>
                  <a:lnTo>
                    <a:pt x="48171" y="87680"/>
                  </a:lnTo>
                  <a:lnTo>
                    <a:pt x="50520" y="74815"/>
                  </a:lnTo>
                  <a:lnTo>
                    <a:pt x="16840" y="74815"/>
                  </a:lnTo>
                  <a:lnTo>
                    <a:pt x="21551" y="48653"/>
                  </a:lnTo>
                  <a:lnTo>
                    <a:pt x="51511" y="48653"/>
                  </a:lnTo>
                  <a:lnTo>
                    <a:pt x="53873" y="35902"/>
                  </a:lnTo>
                  <a:lnTo>
                    <a:pt x="23774" y="35902"/>
                  </a:lnTo>
                  <a:lnTo>
                    <a:pt x="27990" y="12877"/>
                  </a:lnTo>
                  <a:lnTo>
                    <a:pt x="59804" y="12877"/>
                  </a:lnTo>
                  <a:lnTo>
                    <a:pt x="62166" y="0"/>
                  </a:lnTo>
                  <a:close/>
                </a:path>
              </a:pathLst>
            </a:custGeom>
            <a:solidFill>
              <a:srgbClr val="4F4B69"/>
            </a:solidFill>
          </p:spPr>
          <p:txBody>
            <a:bodyPr wrap="square" lIns="0" tIns="0" rIns="0" bIns="0" rtlCol="0"/>
            <a:lstStyle/>
            <a:p>
              <a:endParaRPr sz="1350"/>
            </a:p>
          </p:txBody>
        </p:sp>
        <p:sp>
          <p:nvSpPr>
            <p:cNvPr id="9" name="object 9"/>
            <p:cNvSpPr/>
            <p:nvPr/>
          </p:nvSpPr>
          <p:spPr>
            <a:xfrm>
              <a:off x="1067524" y="730291"/>
              <a:ext cx="70009" cy="48577"/>
            </a:xfrm>
            <a:custGeom>
              <a:avLst/>
              <a:gdLst/>
              <a:ahLst/>
              <a:cxnLst/>
              <a:rect l="l" t="t" r="r" b="b"/>
              <a:pathLst>
                <a:path w="93344" h="64769">
                  <a:moveTo>
                    <a:pt x="23152" y="1435"/>
                  </a:moveTo>
                  <a:lnTo>
                    <a:pt x="10642" y="1435"/>
                  </a:lnTo>
                  <a:lnTo>
                    <a:pt x="9906" y="6896"/>
                  </a:lnTo>
                  <a:lnTo>
                    <a:pt x="9042" y="13538"/>
                  </a:lnTo>
                  <a:lnTo>
                    <a:pt x="7670" y="21069"/>
                  </a:lnTo>
                  <a:lnTo>
                    <a:pt x="0" y="64782"/>
                  </a:lnTo>
                  <a:lnTo>
                    <a:pt x="13995" y="64782"/>
                  </a:lnTo>
                  <a:lnTo>
                    <a:pt x="19189" y="34861"/>
                  </a:lnTo>
                  <a:lnTo>
                    <a:pt x="21786" y="25912"/>
                  </a:lnTo>
                  <a:lnTo>
                    <a:pt x="25822" y="18780"/>
                  </a:lnTo>
                  <a:lnTo>
                    <a:pt x="30691" y="14062"/>
                  </a:lnTo>
                  <a:lnTo>
                    <a:pt x="35408" y="12484"/>
                  </a:lnTo>
                  <a:lnTo>
                    <a:pt x="21793" y="12484"/>
                  </a:lnTo>
                  <a:lnTo>
                    <a:pt x="23152" y="1435"/>
                  </a:lnTo>
                  <a:close/>
                </a:path>
                <a:path w="93344" h="64769">
                  <a:moveTo>
                    <a:pt x="57165" y="12357"/>
                  </a:moveTo>
                  <a:lnTo>
                    <a:pt x="41732" y="12357"/>
                  </a:lnTo>
                  <a:lnTo>
                    <a:pt x="43091" y="16776"/>
                  </a:lnTo>
                  <a:lnTo>
                    <a:pt x="43015" y="24320"/>
                  </a:lnTo>
                  <a:lnTo>
                    <a:pt x="42354" y="28867"/>
                  </a:lnTo>
                  <a:lnTo>
                    <a:pt x="35788" y="64782"/>
                  </a:lnTo>
                  <a:lnTo>
                    <a:pt x="49784" y="64782"/>
                  </a:lnTo>
                  <a:lnTo>
                    <a:pt x="57711" y="25365"/>
                  </a:lnTo>
                  <a:lnTo>
                    <a:pt x="69381" y="13004"/>
                  </a:lnTo>
                  <a:lnTo>
                    <a:pt x="57213" y="13004"/>
                  </a:lnTo>
                  <a:lnTo>
                    <a:pt x="57165" y="12357"/>
                  </a:lnTo>
                  <a:close/>
                </a:path>
                <a:path w="93344" h="64769">
                  <a:moveTo>
                    <a:pt x="93256" y="12357"/>
                  </a:moveTo>
                  <a:lnTo>
                    <a:pt x="76657" y="12357"/>
                  </a:lnTo>
                  <a:lnTo>
                    <a:pt x="78765" y="16001"/>
                  </a:lnTo>
                  <a:lnTo>
                    <a:pt x="78716" y="24320"/>
                  </a:lnTo>
                  <a:lnTo>
                    <a:pt x="78384" y="26923"/>
                  </a:lnTo>
                  <a:lnTo>
                    <a:pt x="77889" y="29400"/>
                  </a:lnTo>
                  <a:lnTo>
                    <a:pt x="71704" y="64782"/>
                  </a:lnTo>
                  <a:lnTo>
                    <a:pt x="85699" y="64782"/>
                  </a:lnTo>
                  <a:lnTo>
                    <a:pt x="92252" y="27698"/>
                  </a:lnTo>
                  <a:lnTo>
                    <a:pt x="92748" y="24320"/>
                  </a:lnTo>
                  <a:lnTo>
                    <a:pt x="93256" y="19646"/>
                  </a:lnTo>
                  <a:lnTo>
                    <a:pt x="93256" y="12357"/>
                  </a:lnTo>
                  <a:close/>
                </a:path>
                <a:path w="93344" h="64769">
                  <a:moveTo>
                    <a:pt x="86817" y="0"/>
                  </a:moveTo>
                  <a:lnTo>
                    <a:pt x="70218" y="126"/>
                  </a:lnTo>
                  <a:lnTo>
                    <a:pt x="62661" y="4419"/>
                  </a:lnTo>
                  <a:lnTo>
                    <a:pt x="57213" y="13004"/>
                  </a:lnTo>
                  <a:lnTo>
                    <a:pt x="69381" y="13004"/>
                  </a:lnTo>
                  <a:lnTo>
                    <a:pt x="71462" y="12357"/>
                  </a:lnTo>
                  <a:lnTo>
                    <a:pt x="93256" y="12357"/>
                  </a:lnTo>
                  <a:lnTo>
                    <a:pt x="93256" y="5587"/>
                  </a:lnTo>
                  <a:lnTo>
                    <a:pt x="86817" y="0"/>
                  </a:lnTo>
                  <a:close/>
                </a:path>
                <a:path w="93344" h="64769">
                  <a:moveTo>
                    <a:pt x="52514" y="0"/>
                  </a:moveTo>
                  <a:lnTo>
                    <a:pt x="35166" y="0"/>
                  </a:lnTo>
                  <a:lnTo>
                    <a:pt x="27622" y="4025"/>
                  </a:lnTo>
                  <a:lnTo>
                    <a:pt x="22047" y="12484"/>
                  </a:lnTo>
                  <a:lnTo>
                    <a:pt x="35408" y="12484"/>
                  </a:lnTo>
                  <a:lnTo>
                    <a:pt x="35788" y="12357"/>
                  </a:lnTo>
                  <a:lnTo>
                    <a:pt x="57165" y="12357"/>
                  </a:lnTo>
                  <a:lnTo>
                    <a:pt x="56718" y="6362"/>
                  </a:lnTo>
                  <a:lnTo>
                    <a:pt x="52514" y="0"/>
                  </a:lnTo>
                  <a:close/>
                </a:path>
              </a:pathLst>
            </a:custGeom>
            <a:solidFill>
              <a:srgbClr val="4F4B69"/>
            </a:solidFill>
          </p:spPr>
          <p:txBody>
            <a:bodyPr wrap="square" lIns="0" tIns="0" rIns="0" bIns="0" rtlCol="0"/>
            <a:lstStyle/>
            <a:p>
              <a:endParaRPr sz="1350"/>
            </a:p>
          </p:txBody>
        </p:sp>
        <p:sp>
          <p:nvSpPr>
            <p:cNvPr id="10" name="object 10"/>
            <p:cNvSpPr/>
            <p:nvPr/>
          </p:nvSpPr>
          <p:spPr>
            <a:xfrm>
              <a:off x="1158564" y="730291"/>
              <a:ext cx="50006" cy="68104"/>
            </a:xfrm>
            <a:custGeom>
              <a:avLst/>
              <a:gdLst/>
              <a:ahLst/>
              <a:cxnLst/>
              <a:rect l="l" t="t" r="r" b="b"/>
              <a:pathLst>
                <a:path w="66675" h="90805">
                  <a:moveTo>
                    <a:pt x="28346" y="1168"/>
                  </a:moveTo>
                  <a:lnTo>
                    <a:pt x="15354" y="1168"/>
                  </a:lnTo>
                  <a:lnTo>
                    <a:pt x="13131" y="17437"/>
                  </a:lnTo>
                  <a:lnTo>
                    <a:pt x="11887" y="24968"/>
                  </a:lnTo>
                  <a:lnTo>
                    <a:pt x="0" y="90538"/>
                  </a:lnTo>
                  <a:lnTo>
                    <a:pt x="14363" y="90538"/>
                  </a:lnTo>
                  <a:lnTo>
                    <a:pt x="19316" y="63487"/>
                  </a:lnTo>
                  <a:lnTo>
                    <a:pt x="42423" y="63487"/>
                  </a:lnTo>
                  <a:lnTo>
                    <a:pt x="45721" y="62657"/>
                  </a:lnTo>
                  <a:lnTo>
                    <a:pt x="55224" y="54508"/>
                  </a:lnTo>
                  <a:lnTo>
                    <a:pt x="27114" y="54508"/>
                  </a:lnTo>
                  <a:lnTo>
                    <a:pt x="23888" y="53340"/>
                  </a:lnTo>
                  <a:lnTo>
                    <a:pt x="36472" y="13930"/>
                  </a:lnTo>
                  <a:lnTo>
                    <a:pt x="41973" y="12357"/>
                  </a:lnTo>
                  <a:lnTo>
                    <a:pt x="64465" y="12357"/>
                  </a:lnTo>
                  <a:lnTo>
                    <a:pt x="64216" y="11823"/>
                  </a:lnTo>
                  <a:lnTo>
                    <a:pt x="27000" y="11823"/>
                  </a:lnTo>
                  <a:lnTo>
                    <a:pt x="28346" y="1168"/>
                  </a:lnTo>
                  <a:close/>
                </a:path>
                <a:path w="66675" h="90805">
                  <a:moveTo>
                    <a:pt x="42423" y="63487"/>
                  </a:moveTo>
                  <a:lnTo>
                    <a:pt x="19570" y="63487"/>
                  </a:lnTo>
                  <a:lnTo>
                    <a:pt x="21666" y="64782"/>
                  </a:lnTo>
                  <a:lnTo>
                    <a:pt x="25996" y="66217"/>
                  </a:lnTo>
                  <a:lnTo>
                    <a:pt x="31572" y="66217"/>
                  </a:lnTo>
                  <a:lnTo>
                    <a:pt x="42423" y="63487"/>
                  </a:lnTo>
                  <a:close/>
                </a:path>
                <a:path w="66675" h="90805">
                  <a:moveTo>
                    <a:pt x="64465" y="12357"/>
                  </a:moveTo>
                  <a:lnTo>
                    <a:pt x="49161" y="12357"/>
                  </a:lnTo>
                  <a:lnTo>
                    <a:pt x="51382" y="18502"/>
                  </a:lnTo>
                  <a:lnTo>
                    <a:pt x="51452" y="24968"/>
                  </a:lnTo>
                  <a:lnTo>
                    <a:pt x="49922" y="35289"/>
                  </a:lnTo>
                  <a:lnTo>
                    <a:pt x="45581" y="44908"/>
                  </a:lnTo>
                  <a:lnTo>
                    <a:pt x="39129" y="51843"/>
                  </a:lnTo>
                  <a:lnTo>
                    <a:pt x="31203" y="54508"/>
                  </a:lnTo>
                  <a:lnTo>
                    <a:pt x="55224" y="54508"/>
                  </a:lnTo>
                  <a:lnTo>
                    <a:pt x="56802" y="53155"/>
                  </a:lnTo>
                  <a:lnTo>
                    <a:pt x="64028" y="39482"/>
                  </a:lnTo>
                  <a:lnTo>
                    <a:pt x="66611" y="23406"/>
                  </a:lnTo>
                  <a:lnTo>
                    <a:pt x="65479" y="14535"/>
                  </a:lnTo>
                  <a:lnTo>
                    <a:pt x="64465" y="12357"/>
                  </a:lnTo>
                  <a:close/>
                </a:path>
                <a:path w="66675" h="90805">
                  <a:moveTo>
                    <a:pt x="47536" y="0"/>
                  </a:moveTo>
                  <a:lnTo>
                    <a:pt x="39878" y="114"/>
                  </a:lnTo>
                  <a:lnTo>
                    <a:pt x="32321" y="4419"/>
                  </a:lnTo>
                  <a:lnTo>
                    <a:pt x="27228" y="11823"/>
                  </a:lnTo>
                  <a:lnTo>
                    <a:pt x="64216" y="11823"/>
                  </a:lnTo>
                  <a:lnTo>
                    <a:pt x="62002" y="7069"/>
                  </a:lnTo>
                  <a:lnTo>
                    <a:pt x="56061" y="1919"/>
                  </a:lnTo>
                  <a:lnTo>
                    <a:pt x="47536" y="0"/>
                  </a:lnTo>
                  <a:close/>
                </a:path>
              </a:pathLst>
            </a:custGeom>
            <a:solidFill>
              <a:srgbClr val="4F4B69"/>
            </a:solidFill>
          </p:spPr>
          <p:txBody>
            <a:bodyPr wrap="square" lIns="0" tIns="0" rIns="0" bIns="0" rtlCol="0"/>
            <a:lstStyle/>
            <a:p>
              <a:endParaRPr sz="1350"/>
            </a:p>
          </p:txBody>
        </p:sp>
        <p:sp>
          <p:nvSpPr>
            <p:cNvPr id="11" name="object 11"/>
            <p:cNvSpPr/>
            <p:nvPr/>
          </p:nvSpPr>
          <p:spPr>
            <a:xfrm>
              <a:off x="1233068" y="730291"/>
              <a:ext cx="44768" cy="50006"/>
            </a:xfrm>
            <a:custGeom>
              <a:avLst/>
              <a:gdLst/>
              <a:ahLst/>
              <a:cxnLst/>
              <a:rect l="l" t="t" r="r" b="b"/>
              <a:pathLst>
                <a:path w="59689" h="66675">
                  <a:moveTo>
                    <a:pt x="34785" y="0"/>
                  </a:moveTo>
                  <a:lnTo>
                    <a:pt x="20675" y="3240"/>
                  </a:lnTo>
                  <a:lnTo>
                    <a:pt x="9682" y="11979"/>
                  </a:lnTo>
                  <a:lnTo>
                    <a:pt x="2543" y="24742"/>
                  </a:lnTo>
                  <a:lnTo>
                    <a:pt x="0" y="40055"/>
                  </a:lnTo>
                  <a:lnTo>
                    <a:pt x="1706" y="50506"/>
                  </a:lnTo>
                  <a:lnTo>
                    <a:pt x="6602" y="58788"/>
                  </a:lnTo>
                  <a:lnTo>
                    <a:pt x="14353" y="64240"/>
                  </a:lnTo>
                  <a:lnTo>
                    <a:pt x="24625" y="66205"/>
                  </a:lnTo>
                  <a:lnTo>
                    <a:pt x="38738" y="62982"/>
                  </a:lnTo>
                  <a:lnTo>
                    <a:pt x="49442" y="54508"/>
                  </a:lnTo>
                  <a:lnTo>
                    <a:pt x="19189" y="54508"/>
                  </a:lnTo>
                  <a:lnTo>
                    <a:pt x="14846" y="48386"/>
                  </a:lnTo>
                  <a:lnTo>
                    <a:pt x="14846" y="39662"/>
                  </a:lnTo>
                  <a:lnTo>
                    <a:pt x="16071" y="30299"/>
                  </a:lnTo>
                  <a:lnTo>
                    <a:pt x="19631" y="21240"/>
                  </a:lnTo>
                  <a:lnTo>
                    <a:pt x="25347" y="14401"/>
                  </a:lnTo>
                  <a:lnTo>
                    <a:pt x="33045" y="11696"/>
                  </a:lnTo>
                  <a:lnTo>
                    <a:pt x="55353" y="11696"/>
                  </a:lnTo>
                  <a:lnTo>
                    <a:pt x="53197" y="7848"/>
                  </a:lnTo>
                  <a:lnTo>
                    <a:pt x="45484" y="2126"/>
                  </a:lnTo>
                  <a:lnTo>
                    <a:pt x="34785" y="0"/>
                  </a:lnTo>
                  <a:close/>
                </a:path>
                <a:path w="59689" h="66675">
                  <a:moveTo>
                    <a:pt x="55353" y="11696"/>
                  </a:moveTo>
                  <a:lnTo>
                    <a:pt x="41719" y="11696"/>
                  </a:lnTo>
                  <a:lnTo>
                    <a:pt x="44564" y="19761"/>
                  </a:lnTo>
                  <a:lnTo>
                    <a:pt x="44564" y="26263"/>
                  </a:lnTo>
                  <a:lnTo>
                    <a:pt x="43274" y="36002"/>
                  </a:lnTo>
                  <a:lnTo>
                    <a:pt x="39630" y="45119"/>
                  </a:lnTo>
                  <a:lnTo>
                    <a:pt x="33966" y="51870"/>
                  </a:lnTo>
                  <a:lnTo>
                    <a:pt x="26619" y="54508"/>
                  </a:lnTo>
                  <a:lnTo>
                    <a:pt x="49442" y="54508"/>
                  </a:lnTo>
                  <a:lnTo>
                    <a:pt x="49741" y="54271"/>
                  </a:lnTo>
                  <a:lnTo>
                    <a:pt x="56888" y="41510"/>
                  </a:lnTo>
                  <a:lnTo>
                    <a:pt x="59436" y="26136"/>
                  </a:lnTo>
                  <a:lnTo>
                    <a:pt x="57866" y="16180"/>
                  </a:lnTo>
                  <a:lnTo>
                    <a:pt x="55353" y="11696"/>
                  </a:lnTo>
                  <a:close/>
                </a:path>
              </a:pathLst>
            </a:custGeom>
            <a:solidFill>
              <a:srgbClr val="4F4B69"/>
            </a:solidFill>
          </p:spPr>
          <p:txBody>
            <a:bodyPr wrap="square" lIns="0" tIns="0" rIns="0" bIns="0" rtlCol="0"/>
            <a:lstStyle/>
            <a:p>
              <a:endParaRPr sz="1350"/>
            </a:p>
          </p:txBody>
        </p:sp>
        <p:sp>
          <p:nvSpPr>
            <p:cNvPr id="12" name="object 12"/>
            <p:cNvSpPr/>
            <p:nvPr/>
          </p:nvSpPr>
          <p:spPr>
            <a:xfrm>
              <a:off x="1303562" y="731358"/>
              <a:ext cx="64770" cy="47625"/>
            </a:xfrm>
            <a:custGeom>
              <a:avLst/>
              <a:gdLst/>
              <a:ahLst/>
              <a:cxnLst/>
              <a:rect l="l" t="t" r="r" b="b"/>
              <a:pathLst>
                <a:path w="86360" h="63500">
                  <a:moveTo>
                    <a:pt x="14363" y="0"/>
                  </a:moveTo>
                  <a:lnTo>
                    <a:pt x="0" y="0"/>
                  </a:lnTo>
                  <a:lnTo>
                    <a:pt x="5562" y="63347"/>
                  </a:lnTo>
                  <a:lnTo>
                    <a:pt x="19075" y="63347"/>
                  </a:lnTo>
                  <a:lnTo>
                    <a:pt x="25661" y="49568"/>
                  </a:lnTo>
                  <a:lnTo>
                    <a:pt x="15227" y="49568"/>
                  </a:lnTo>
                  <a:lnTo>
                    <a:pt x="15595" y="43319"/>
                  </a:lnTo>
                  <a:lnTo>
                    <a:pt x="15735" y="38239"/>
                  </a:lnTo>
                  <a:lnTo>
                    <a:pt x="14363" y="0"/>
                  </a:lnTo>
                  <a:close/>
                </a:path>
                <a:path w="86360" h="63500">
                  <a:moveTo>
                    <a:pt x="50530" y="17043"/>
                  </a:moveTo>
                  <a:lnTo>
                    <a:pt x="39878" y="17043"/>
                  </a:lnTo>
                  <a:lnTo>
                    <a:pt x="39796" y="24714"/>
                  </a:lnTo>
                  <a:lnTo>
                    <a:pt x="39998" y="29400"/>
                  </a:lnTo>
                  <a:lnTo>
                    <a:pt x="40487" y="35775"/>
                  </a:lnTo>
                  <a:lnTo>
                    <a:pt x="43218" y="63347"/>
                  </a:lnTo>
                  <a:lnTo>
                    <a:pt x="56718" y="63347"/>
                  </a:lnTo>
                  <a:lnTo>
                    <a:pt x="63154" y="49568"/>
                  </a:lnTo>
                  <a:lnTo>
                    <a:pt x="52260" y="49568"/>
                  </a:lnTo>
                  <a:lnTo>
                    <a:pt x="52357" y="43319"/>
                  </a:lnTo>
                  <a:lnTo>
                    <a:pt x="52094" y="37731"/>
                  </a:lnTo>
                  <a:lnTo>
                    <a:pt x="51638" y="30835"/>
                  </a:lnTo>
                  <a:lnTo>
                    <a:pt x="50530" y="17043"/>
                  </a:lnTo>
                  <a:close/>
                </a:path>
                <a:path w="86360" h="63500">
                  <a:moveTo>
                    <a:pt x="49161" y="0"/>
                  </a:moveTo>
                  <a:lnTo>
                    <a:pt x="37147" y="0"/>
                  </a:lnTo>
                  <a:lnTo>
                    <a:pt x="22529" y="31737"/>
                  </a:lnTo>
                  <a:lnTo>
                    <a:pt x="17335" y="43967"/>
                  </a:lnTo>
                  <a:lnTo>
                    <a:pt x="15481" y="49568"/>
                  </a:lnTo>
                  <a:lnTo>
                    <a:pt x="25661" y="49568"/>
                  </a:lnTo>
                  <a:lnTo>
                    <a:pt x="32562" y="35128"/>
                  </a:lnTo>
                  <a:lnTo>
                    <a:pt x="35039" y="29400"/>
                  </a:lnTo>
                  <a:lnTo>
                    <a:pt x="36664" y="24714"/>
                  </a:lnTo>
                  <a:lnTo>
                    <a:pt x="39636" y="17043"/>
                  </a:lnTo>
                  <a:lnTo>
                    <a:pt x="50530" y="17043"/>
                  </a:lnTo>
                  <a:lnTo>
                    <a:pt x="49161" y="0"/>
                  </a:lnTo>
                  <a:close/>
                </a:path>
                <a:path w="86360" h="63500">
                  <a:moveTo>
                    <a:pt x="86309" y="0"/>
                  </a:moveTo>
                  <a:lnTo>
                    <a:pt x="71704" y="0"/>
                  </a:lnTo>
                  <a:lnTo>
                    <a:pt x="58686" y="30949"/>
                  </a:lnTo>
                  <a:lnTo>
                    <a:pt x="56222" y="37731"/>
                  </a:lnTo>
                  <a:lnTo>
                    <a:pt x="54368" y="43446"/>
                  </a:lnTo>
                  <a:lnTo>
                    <a:pt x="52514" y="49568"/>
                  </a:lnTo>
                  <a:lnTo>
                    <a:pt x="63154" y="49568"/>
                  </a:lnTo>
                  <a:lnTo>
                    <a:pt x="86309" y="0"/>
                  </a:lnTo>
                  <a:close/>
                </a:path>
              </a:pathLst>
            </a:custGeom>
            <a:solidFill>
              <a:srgbClr val="4F4B69"/>
            </a:solidFill>
          </p:spPr>
          <p:txBody>
            <a:bodyPr wrap="square" lIns="0" tIns="0" rIns="0" bIns="0" rtlCol="0"/>
            <a:lstStyle/>
            <a:p>
              <a:endParaRPr sz="1350"/>
            </a:p>
          </p:txBody>
        </p:sp>
        <p:sp>
          <p:nvSpPr>
            <p:cNvPr id="13" name="object 13"/>
            <p:cNvSpPr/>
            <p:nvPr/>
          </p:nvSpPr>
          <p:spPr>
            <a:xfrm>
              <a:off x="1385859" y="730291"/>
              <a:ext cx="40481" cy="50006"/>
            </a:xfrm>
            <a:custGeom>
              <a:avLst/>
              <a:gdLst/>
              <a:ahLst/>
              <a:cxnLst/>
              <a:rect l="l" t="t" r="r" b="b"/>
              <a:pathLst>
                <a:path w="53975" h="66675">
                  <a:moveTo>
                    <a:pt x="34188" y="0"/>
                  </a:moveTo>
                  <a:lnTo>
                    <a:pt x="20065" y="3549"/>
                  </a:lnTo>
                  <a:lnTo>
                    <a:pt x="9288" y="12793"/>
                  </a:lnTo>
                  <a:lnTo>
                    <a:pt x="2414" y="25626"/>
                  </a:lnTo>
                  <a:lnTo>
                    <a:pt x="0" y="39941"/>
                  </a:lnTo>
                  <a:lnTo>
                    <a:pt x="1519" y="50578"/>
                  </a:lnTo>
                  <a:lnTo>
                    <a:pt x="6116" y="58885"/>
                  </a:lnTo>
                  <a:lnTo>
                    <a:pt x="13849" y="64289"/>
                  </a:lnTo>
                  <a:lnTo>
                    <a:pt x="24777" y="66217"/>
                  </a:lnTo>
                  <a:lnTo>
                    <a:pt x="32080" y="66217"/>
                  </a:lnTo>
                  <a:lnTo>
                    <a:pt x="40131" y="64388"/>
                  </a:lnTo>
                  <a:lnTo>
                    <a:pt x="46075" y="61137"/>
                  </a:lnTo>
                  <a:lnTo>
                    <a:pt x="45219" y="54241"/>
                  </a:lnTo>
                  <a:lnTo>
                    <a:pt x="22428" y="54241"/>
                  </a:lnTo>
                  <a:lnTo>
                    <a:pt x="18084" y="52031"/>
                  </a:lnTo>
                  <a:lnTo>
                    <a:pt x="14376" y="45262"/>
                  </a:lnTo>
                  <a:lnTo>
                    <a:pt x="13868" y="40970"/>
                  </a:lnTo>
                  <a:lnTo>
                    <a:pt x="14122" y="38773"/>
                  </a:lnTo>
                  <a:lnTo>
                    <a:pt x="30114" y="38000"/>
                  </a:lnTo>
                  <a:lnTo>
                    <a:pt x="42600" y="34586"/>
                  </a:lnTo>
                  <a:lnTo>
                    <a:pt x="50721" y="28027"/>
                  </a:lnTo>
                  <a:lnTo>
                    <a:pt x="50886" y="27444"/>
                  </a:lnTo>
                  <a:lnTo>
                    <a:pt x="15608" y="27444"/>
                  </a:lnTo>
                  <a:lnTo>
                    <a:pt x="17348" y="19773"/>
                  </a:lnTo>
                  <a:lnTo>
                    <a:pt x="23291" y="11315"/>
                  </a:lnTo>
                  <a:lnTo>
                    <a:pt x="52401" y="11315"/>
                  </a:lnTo>
                  <a:lnTo>
                    <a:pt x="52254" y="10533"/>
                  </a:lnTo>
                  <a:lnTo>
                    <a:pt x="48361" y="4908"/>
                  </a:lnTo>
                  <a:lnTo>
                    <a:pt x="42239" y="1283"/>
                  </a:lnTo>
                  <a:lnTo>
                    <a:pt x="34188" y="0"/>
                  </a:lnTo>
                  <a:close/>
                </a:path>
                <a:path w="53975" h="66675">
                  <a:moveTo>
                    <a:pt x="44703" y="50088"/>
                  </a:moveTo>
                  <a:lnTo>
                    <a:pt x="40373" y="52425"/>
                  </a:lnTo>
                  <a:lnTo>
                    <a:pt x="34924" y="54241"/>
                  </a:lnTo>
                  <a:lnTo>
                    <a:pt x="45219" y="54241"/>
                  </a:lnTo>
                  <a:lnTo>
                    <a:pt x="44703" y="50088"/>
                  </a:lnTo>
                  <a:close/>
                </a:path>
                <a:path w="53975" h="66675">
                  <a:moveTo>
                    <a:pt x="52401" y="11315"/>
                  </a:moveTo>
                  <a:lnTo>
                    <a:pt x="36906" y="11315"/>
                  </a:lnTo>
                  <a:lnTo>
                    <a:pt x="39992" y="13779"/>
                  </a:lnTo>
                  <a:lnTo>
                    <a:pt x="39992" y="17818"/>
                  </a:lnTo>
                  <a:lnTo>
                    <a:pt x="38271" y="22578"/>
                  </a:lnTo>
                  <a:lnTo>
                    <a:pt x="33372" y="25560"/>
                  </a:lnTo>
                  <a:lnTo>
                    <a:pt x="25686" y="27078"/>
                  </a:lnTo>
                  <a:lnTo>
                    <a:pt x="15608" y="27444"/>
                  </a:lnTo>
                  <a:lnTo>
                    <a:pt x="50886" y="27444"/>
                  </a:lnTo>
                  <a:lnTo>
                    <a:pt x="53619" y="17818"/>
                  </a:lnTo>
                  <a:lnTo>
                    <a:pt x="52401" y="11315"/>
                  </a:lnTo>
                  <a:close/>
                </a:path>
              </a:pathLst>
            </a:custGeom>
            <a:solidFill>
              <a:srgbClr val="4F4B69"/>
            </a:solidFill>
          </p:spPr>
          <p:txBody>
            <a:bodyPr wrap="square" lIns="0" tIns="0" rIns="0" bIns="0" rtlCol="0"/>
            <a:lstStyle/>
            <a:p>
              <a:endParaRPr sz="1350"/>
            </a:p>
          </p:txBody>
        </p:sp>
        <p:sp>
          <p:nvSpPr>
            <p:cNvPr id="14" name="object 14"/>
            <p:cNvSpPr/>
            <p:nvPr/>
          </p:nvSpPr>
          <p:spPr>
            <a:xfrm>
              <a:off x="1448010" y="730291"/>
              <a:ext cx="32861" cy="48577"/>
            </a:xfrm>
            <a:custGeom>
              <a:avLst/>
              <a:gdLst/>
              <a:ahLst/>
              <a:cxnLst/>
              <a:rect l="l" t="t" r="r" b="b"/>
              <a:pathLst>
                <a:path w="43814" h="64769">
                  <a:moveTo>
                    <a:pt x="22656" y="1435"/>
                  </a:moveTo>
                  <a:lnTo>
                    <a:pt x="10160" y="1435"/>
                  </a:lnTo>
                  <a:lnTo>
                    <a:pt x="9537" y="7023"/>
                  </a:lnTo>
                  <a:lnTo>
                    <a:pt x="8661" y="16776"/>
                  </a:lnTo>
                  <a:lnTo>
                    <a:pt x="0" y="64782"/>
                  </a:lnTo>
                  <a:lnTo>
                    <a:pt x="14363" y="64782"/>
                  </a:lnTo>
                  <a:lnTo>
                    <a:pt x="18935" y="39281"/>
                  </a:lnTo>
                  <a:lnTo>
                    <a:pt x="21487" y="29755"/>
                  </a:lnTo>
                  <a:lnTo>
                    <a:pt x="25569" y="21985"/>
                  </a:lnTo>
                  <a:lnTo>
                    <a:pt x="31135" y="16751"/>
                  </a:lnTo>
                  <a:lnTo>
                    <a:pt x="38138" y="14833"/>
                  </a:lnTo>
                  <a:lnTo>
                    <a:pt x="40890" y="14833"/>
                  </a:lnTo>
                  <a:lnTo>
                    <a:pt x="40917" y="14693"/>
                  </a:lnTo>
                  <a:lnTo>
                    <a:pt x="21297" y="14693"/>
                  </a:lnTo>
                  <a:lnTo>
                    <a:pt x="21907" y="10147"/>
                  </a:lnTo>
                  <a:lnTo>
                    <a:pt x="22656" y="1435"/>
                  </a:lnTo>
                  <a:close/>
                </a:path>
                <a:path w="43814" h="64769">
                  <a:moveTo>
                    <a:pt x="40890" y="14833"/>
                  </a:moveTo>
                  <a:lnTo>
                    <a:pt x="38138" y="14833"/>
                  </a:lnTo>
                  <a:lnTo>
                    <a:pt x="40868" y="14947"/>
                  </a:lnTo>
                  <a:close/>
                </a:path>
                <a:path w="43814" h="64769">
                  <a:moveTo>
                    <a:pt x="32321" y="0"/>
                  </a:moveTo>
                  <a:lnTo>
                    <a:pt x="25755" y="6248"/>
                  </a:lnTo>
                  <a:lnTo>
                    <a:pt x="21678" y="14693"/>
                  </a:lnTo>
                  <a:lnTo>
                    <a:pt x="40917" y="14693"/>
                  </a:lnTo>
                  <a:lnTo>
                    <a:pt x="43713" y="126"/>
                  </a:lnTo>
                  <a:lnTo>
                    <a:pt x="32321" y="0"/>
                  </a:lnTo>
                  <a:close/>
                </a:path>
              </a:pathLst>
            </a:custGeom>
            <a:solidFill>
              <a:srgbClr val="4F4B69"/>
            </a:solidFill>
          </p:spPr>
          <p:txBody>
            <a:bodyPr wrap="square" lIns="0" tIns="0" rIns="0" bIns="0" rtlCol="0"/>
            <a:lstStyle/>
            <a:p>
              <a:endParaRPr sz="1350"/>
            </a:p>
          </p:txBody>
        </p:sp>
        <p:sp>
          <p:nvSpPr>
            <p:cNvPr id="15" name="object 15"/>
            <p:cNvSpPr/>
            <p:nvPr/>
          </p:nvSpPr>
          <p:spPr>
            <a:xfrm>
              <a:off x="1498816" y="711650"/>
              <a:ext cx="22860" cy="67628"/>
            </a:xfrm>
            <a:custGeom>
              <a:avLst/>
              <a:gdLst/>
              <a:ahLst/>
              <a:cxnLst/>
              <a:rect l="l" t="t" r="r" b="b"/>
              <a:pathLst>
                <a:path w="30480" h="90169">
                  <a:moveTo>
                    <a:pt x="25895" y="26288"/>
                  </a:moveTo>
                  <a:lnTo>
                    <a:pt x="11531" y="26288"/>
                  </a:lnTo>
                  <a:lnTo>
                    <a:pt x="0" y="89636"/>
                  </a:lnTo>
                  <a:lnTo>
                    <a:pt x="14363" y="89636"/>
                  </a:lnTo>
                  <a:lnTo>
                    <a:pt x="25895" y="26288"/>
                  </a:lnTo>
                  <a:close/>
                </a:path>
                <a:path w="30480" h="90169">
                  <a:moveTo>
                    <a:pt x="27012" y="0"/>
                  </a:moveTo>
                  <a:lnTo>
                    <a:pt x="17729" y="0"/>
                  </a:lnTo>
                  <a:lnTo>
                    <a:pt x="13754" y="3771"/>
                  </a:lnTo>
                  <a:lnTo>
                    <a:pt x="13754" y="13919"/>
                  </a:lnTo>
                  <a:lnTo>
                    <a:pt x="16725" y="17170"/>
                  </a:lnTo>
                  <a:lnTo>
                    <a:pt x="26009" y="17170"/>
                  </a:lnTo>
                  <a:lnTo>
                    <a:pt x="29972" y="13665"/>
                  </a:lnTo>
                  <a:lnTo>
                    <a:pt x="30075" y="9105"/>
                  </a:lnTo>
                  <a:lnTo>
                    <a:pt x="30099" y="3251"/>
                  </a:lnTo>
                  <a:lnTo>
                    <a:pt x="27012" y="0"/>
                  </a:lnTo>
                  <a:close/>
                </a:path>
              </a:pathLst>
            </a:custGeom>
            <a:solidFill>
              <a:srgbClr val="4F4B69"/>
            </a:solidFill>
          </p:spPr>
          <p:txBody>
            <a:bodyPr wrap="square" lIns="0" tIns="0" rIns="0" bIns="0" rtlCol="0"/>
            <a:lstStyle/>
            <a:p>
              <a:endParaRPr sz="1350"/>
            </a:p>
          </p:txBody>
        </p:sp>
        <p:sp>
          <p:nvSpPr>
            <p:cNvPr id="16" name="object 16"/>
            <p:cNvSpPr/>
            <p:nvPr/>
          </p:nvSpPr>
          <p:spPr>
            <a:xfrm>
              <a:off x="1540525" y="730291"/>
              <a:ext cx="44768" cy="48577"/>
            </a:xfrm>
            <a:custGeom>
              <a:avLst/>
              <a:gdLst/>
              <a:ahLst/>
              <a:cxnLst/>
              <a:rect l="l" t="t" r="r" b="b"/>
              <a:pathLst>
                <a:path w="59689" h="64769">
                  <a:moveTo>
                    <a:pt x="23787" y="1435"/>
                  </a:moveTo>
                  <a:lnTo>
                    <a:pt x="10909" y="1435"/>
                  </a:lnTo>
                  <a:lnTo>
                    <a:pt x="10160" y="6896"/>
                  </a:lnTo>
                  <a:lnTo>
                    <a:pt x="9296" y="13538"/>
                  </a:lnTo>
                  <a:lnTo>
                    <a:pt x="7810" y="21069"/>
                  </a:lnTo>
                  <a:lnTo>
                    <a:pt x="0" y="64782"/>
                  </a:lnTo>
                  <a:lnTo>
                    <a:pt x="14363" y="64782"/>
                  </a:lnTo>
                  <a:lnTo>
                    <a:pt x="19583" y="35509"/>
                  </a:lnTo>
                  <a:lnTo>
                    <a:pt x="22497" y="25633"/>
                  </a:lnTo>
                  <a:lnTo>
                    <a:pt x="26874" y="18370"/>
                  </a:lnTo>
                  <a:lnTo>
                    <a:pt x="31997" y="13888"/>
                  </a:lnTo>
                  <a:lnTo>
                    <a:pt x="35823" y="12750"/>
                  </a:lnTo>
                  <a:lnTo>
                    <a:pt x="22415" y="12750"/>
                  </a:lnTo>
                  <a:lnTo>
                    <a:pt x="23787" y="1435"/>
                  </a:lnTo>
                  <a:close/>
                </a:path>
                <a:path w="59689" h="64769">
                  <a:moveTo>
                    <a:pt x="59690" y="12357"/>
                  </a:moveTo>
                  <a:lnTo>
                    <a:pt x="42862" y="12357"/>
                  </a:lnTo>
                  <a:lnTo>
                    <a:pt x="44716" y="16116"/>
                  </a:lnTo>
                  <a:lnTo>
                    <a:pt x="44611" y="24714"/>
                  </a:lnTo>
                  <a:lnTo>
                    <a:pt x="44348" y="26657"/>
                  </a:lnTo>
                  <a:lnTo>
                    <a:pt x="43980" y="29006"/>
                  </a:lnTo>
                  <a:lnTo>
                    <a:pt x="37528" y="64782"/>
                  </a:lnTo>
                  <a:lnTo>
                    <a:pt x="52031" y="64782"/>
                  </a:lnTo>
                  <a:lnTo>
                    <a:pt x="58572" y="27838"/>
                  </a:lnTo>
                  <a:lnTo>
                    <a:pt x="59207" y="24714"/>
                  </a:lnTo>
                  <a:lnTo>
                    <a:pt x="59605" y="21069"/>
                  </a:lnTo>
                  <a:lnTo>
                    <a:pt x="59690" y="12357"/>
                  </a:lnTo>
                  <a:close/>
                </a:path>
                <a:path w="59689" h="64769">
                  <a:moveTo>
                    <a:pt x="53009" y="0"/>
                  </a:moveTo>
                  <a:lnTo>
                    <a:pt x="35915" y="0"/>
                  </a:lnTo>
                  <a:lnTo>
                    <a:pt x="28244" y="4292"/>
                  </a:lnTo>
                  <a:lnTo>
                    <a:pt x="22669" y="12750"/>
                  </a:lnTo>
                  <a:lnTo>
                    <a:pt x="35823" y="12750"/>
                  </a:lnTo>
                  <a:lnTo>
                    <a:pt x="37147" y="12357"/>
                  </a:lnTo>
                  <a:lnTo>
                    <a:pt x="59690" y="12357"/>
                  </a:lnTo>
                  <a:lnTo>
                    <a:pt x="59690" y="5460"/>
                  </a:lnTo>
                  <a:lnTo>
                    <a:pt x="53009" y="0"/>
                  </a:lnTo>
                  <a:close/>
                </a:path>
              </a:pathLst>
            </a:custGeom>
            <a:solidFill>
              <a:srgbClr val="4F4B69"/>
            </a:solidFill>
          </p:spPr>
          <p:txBody>
            <a:bodyPr wrap="square" lIns="0" tIns="0" rIns="0" bIns="0" rtlCol="0"/>
            <a:lstStyle/>
            <a:p>
              <a:endParaRPr sz="1350"/>
            </a:p>
          </p:txBody>
        </p:sp>
        <p:sp>
          <p:nvSpPr>
            <p:cNvPr id="17" name="object 17"/>
            <p:cNvSpPr/>
            <p:nvPr/>
          </p:nvSpPr>
          <p:spPr>
            <a:xfrm>
              <a:off x="1609353" y="730291"/>
              <a:ext cx="47149" cy="69056"/>
            </a:xfrm>
            <a:custGeom>
              <a:avLst/>
              <a:gdLst/>
              <a:ahLst/>
              <a:cxnLst/>
              <a:rect l="l" t="t" r="r" b="b"/>
              <a:pathLst>
                <a:path w="62864" h="92075">
                  <a:moveTo>
                    <a:pt x="3594" y="76098"/>
                  </a:moveTo>
                  <a:lnTo>
                    <a:pt x="0" y="87680"/>
                  </a:lnTo>
                  <a:lnTo>
                    <a:pt x="3962" y="90284"/>
                  </a:lnTo>
                  <a:lnTo>
                    <a:pt x="11137" y="91973"/>
                  </a:lnTo>
                  <a:lnTo>
                    <a:pt x="26504" y="91973"/>
                  </a:lnTo>
                  <a:lnTo>
                    <a:pt x="34924" y="90411"/>
                  </a:lnTo>
                  <a:lnTo>
                    <a:pt x="41236" y="84950"/>
                  </a:lnTo>
                  <a:lnTo>
                    <a:pt x="45624" y="79870"/>
                  </a:lnTo>
                  <a:lnTo>
                    <a:pt x="13741" y="79870"/>
                  </a:lnTo>
                  <a:lnTo>
                    <a:pt x="7061" y="78308"/>
                  </a:lnTo>
                  <a:lnTo>
                    <a:pt x="3594" y="76098"/>
                  </a:lnTo>
                  <a:close/>
                </a:path>
                <a:path w="62864" h="92075">
                  <a:moveTo>
                    <a:pt x="54209" y="53339"/>
                  </a:moveTo>
                  <a:lnTo>
                    <a:pt x="40500" y="53339"/>
                  </a:lnTo>
                  <a:lnTo>
                    <a:pt x="39014" y="60490"/>
                  </a:lnTo>
                  <a:lnTo>
                    <a:pt x="36026" y="69722"/>
                  </a:lnTo>
                  <a:lnTo>
                    <a:pt x="31645" y="75695"/>
                  </a:lnTo>
                  <a:lnTo>
                    <a:pt x="26059" y="78910"/>
                  </a:lnTo>
                  <a:lnTo>
                    <a:pt x="19456" y="79870"/>
                  </a:lnTo>
                  <a:lnTo>
                    <a:pt x="45624" y="79870"/>
                  </a:lnTo>
                  <a:lnTo>
                    <a:pt x="49147" y="73218"/>
                  </a:lnTo>
                  <a:lnTo>
                    <a:pt x="51704" y="65494"/>
                  </a:lnTo>
                  <a:lnTo>
                    <a:pt x="53619" y="56705"/>
                  </a:lnTo>
                  <a:lnTo>
                    <a:pt x="54209" y="53339"/>
                  </a:lnTo>
                  <a:close/>
                </a:path>
                <a:path w="62864" h="92075">
                  <a:moveTo>
                    <a:pt x="49669" y="0"/>
                  </a:moveTo>
                  <a:lnTo>
                    <a:pt x="41846" y="0"/>
                  </a:lnTo>
                  <a:lnTo>
                    <a:pt x="25133" y="3603"/>
                  </a:lnTo>
                  <a:lnTo>
                    <a:pt x="12742" y="13122"/>
                  </a:lnTo>
                  <a:lnTo>
                    <a:pt x="5065" y="26617"/>
                  </a:lnTo>
                  <a:lnTo>
                    <a:pt x="2489" y="42151"/>
                  </a:lnTo>
                  <a:lnTo>
                    <a:pt x="3738" y="50692"/>
                  </a:lnTo>
                  <a:lnTo>
                    <a:pt x="7389" y="57819"/>
                  </a:lnTo>
                  <a:lnTo>
                    <a:pt x="13295" y="62703"/>
                  </a:lnTo>
                  <a:lnTo>
                    <a:pt x="21310" y="64515"/>
                  </a:lnTo>
                  <a:lnTo>
                    <a:pt x="28981" y="64515"/>
                  </a:lnTo>
                  <a:lnTo>
                    <a:pt x="35305" y="60883"/>
                  </a:lnTo>
                  <a:lnTo>
                    <a:pt x="40246" y="53339"/>
                  </a:lnTo>
                  <a:lnTo>
                    <a:pt x="54209" y="53339"/>
                  </a:lnTo>
                  <a:lnTo>
                    <a:pt x="54323" y="52692"/>
                  </a:lnTo>
                  <a:lnTo>
                    <a:pt x="20065" y="52692"/>
                  </a:lnTo>
                  <a:lnTo>
                    <a:pt x="17589" y="46443"/>
                  </a:lnTo>
                  <a:lnTo>
                    <a:pt x="17589" y="39801"/>
                  </a:lnTo>
                  <a:lnTo>
                    <a:pt x="19179" y="29665"/>
                  </a:lnTo>
                  <a:lnTo>
                    <a:pt x="23625" y="20688"/>
                  </a:lnTo>
                  <a:lnTo>
                    <a:pt x="30437" y="14273"/>
                  </a:lnTo>
                  <a:lnTo>
                    <a:pt x="39128" y="11823"/>
                  </a:lnTo>
                  <a:lnTo>
                    <a:pt x="61490" y="11823"/>
                  </a:lnTo>
                  <a:lnTo>
                    <a:pt x="62788" y="4419"/>
                  </a:lnTo>
                  <a:lnTo>
                    <a:pt x="57213" y="1816"/>
                  </a:lnTo>
                  <a:lnTo>
                    <a:pt x="49669" y="0"/>
                  </a:lnTo>
                  <a:close/>
                </a:path>
                <a:path w="62864" h="92075">
                  <a:moveTo>
                    <a:pt x="61490" y="11823"/>
                  </a:moveTo>
                  <a:lnTo>
                    <a:pt x="42481" y="11823"/>
                  </a:lnTo>
                  <a:lnTo>
                    <a:pt x="45580" y="12611"/>
                  </a:lnTo>
                  <a:lnTo>
                    <a:pt x="47180" y="13385"/>
                  </a:lnTo>
                  <a:lnTo>
                    <a:pt x="32558" y="51108"/>
                  </a:lnTo>
                  <a:lnTo>
                    <a:pt x="27254" y="52692"/>
                  </a:lnTo>
                  <a:lnTo>
                    <a:pt x="54323" y="52692"/>
                  </a:lnTo>
                  <a:lnTo>
                    <a:pt x="61490" y="11823"/>
                  </a:lnTo>
                  <a:close/>
                </a:path>
              </a:pathLst>
            </a:custGeom>
            <a:solidFill>
              <a:srgbClr val="4F4B69"/>
            </a:solidFill>
          </p:spPr>
          <p:txBody>
            <a:bodyPr wrap="square" lIns="0" tIns="0" rIns="0" bIns="0" rtlCol="0"/>
            <a:lstStyle/>
            <a:p>
              <a:endParaRPr sz="1350"/>
            </a:p>
          </p:txBody>
        </p:sp>
        <p:sp>
          <p:nvSpPr>
            <p:cNvPr id="18" name="object 18"/>
            <p:cNvSpPr/>
            <p:nvPr/>
          </p:nvSpPr>
          <p:spPr>
            <a:xfrm>
              <a:off x="1715262" y="713118"/>
              <a:ext cx="37148" cy="66199"/>
            </a:xfrm>
            <a:custGeom>
              <a:avLst/>
              <a:gdLst/>
              <a:ahLst/>
              <a:cxnLst/>
              <a:rect l="l" t="t" r="r" b="b"/>
              <a:pathLst>
                <a:path w="49530" h="88265">
                  <a:moveTo>
                    <a:pt x="30213" y="0"/>
                  </a:moveTo>
                  <a:lnTo>
                    <a:pt x="15849" y="0"/>
                  </a:lnTo>
                  <a:lnTo>
                    <a:pt x="0" y="87680"/>
                  </a:lnTo>
                  <a:lnTo>
                    <a:pt x="47180" y="87680"/>
                  </a:lnTo>
                  <a:lnTo>
                    <a:pt x="49542" y="74422"/>
                  </a:lnTo>
                  <a:lnTo>
                    <a:pt x="16840" y="74422"/>
                  </a:lnTo>
                  <a:lnTo>
                    <a:pt x="30213" y="0"/>
                  </a:lnTo>
                  <a:close/>
                </a:path>
              </a:pathLst>
            </a:custGeom>
            <a:solidFill>
              <a:srgbClr val="4F4B69"/>
            </a:solidFill>
          </p:spPr>
          <p:txBody>
            <a:bodyPr wrap="square" lIns="0" tIns="0" rIns="0" bIns="0" rtlCol="0"/>
            <a:lstStyle/>
            <a:p>
              <a:endParaRPr sz="1350"/>
            </a:p>
          </p:txBody>
        </p:sp>
        <p:sp>
          <p:nvSpPr>
            <p:cNvPr id="19" name="object 19"/>
            <p:cNvSpPr/>
            <p:nvPr/>
          </p:nvSpPr>
          <p:spPr>
            <a:xfrm>
              <a:off x="1776755" y="711650"/>
              <a:ext cx="22860" cy="67628"/>
            </a:xfrm>
            <a:custGeom>
              <a:avLst/>
              <a:gdLst/>
              <a:ahLst/>
              <a:cxnLst/>
              <a:rect l="l" t="t" r="r" b="b"/>
              <a:pathLst>
                <a:path w="30480" h="90169">
                  <a:moveTo>
                    <a:pt x="25882" y="26288"/>
                  </a:moveTo>
                  <a:lnTo>
                    <a:pt x="11506" y="26288"/>
                  </a:lnTo>
                  <a:lnTo>
                    <a:pt x="0" y="89636"/>
                  </a:lnTo>
                  <a:lnTo>
                    <a:pt x="14363" y="89636"/>
                  </a:lnTo>
                  <a:lnTo>
                    <a:pt x="25882" y="26288"/>
                  </a:lnTo>
                  <a:close/>
                </a:path>
                <a:path w="30480" h="90169">
                  <a:moveTo>
                    <a:pt x="26987" y="0"/>
                  </a:moveTo>
                  <a:lnTo>
                    <a:pt x="17703" y="0"/>
                  </a:lnTo>
                  <a:lnTo>
                    <a:pt x="13741" y="3771"/>
                  </a:lnTo>
                  <a:lnTo>
                    <a:pt x="13741" y="13919"/>
                  </a:lnTo>
                  <a:lnTo>
                    <a:pt x="16713" y="17170"/>
                  </a:lnTo>
                  <a:lnTo>
                    <a:pt x="26009" y="17170"/>
                  </a:lnTo>
                  <a:lnTo>
                    <a:pt x="29959" y="13665"/>
                  </a:lnTo>
                  <a:lnTo>
                    <a:pt x="30073" y="9105"/>
                  </a:lnTo>
                  <a:lnTo>
                    <a:pt x="30099" y="3251"/>
                  </a:lnTo>
                  <a:lnTo>
                    <a:pt x="26987" y="0"/>
                  </a:lnTo>
                  <a:close/>
                </a:path>
              </a:pathLst>
            </a:custGeom>
            <a:solidFill>
              <a:srgbClr val="4F4B69"/>
            </a:solidFill>
          </p:spPr>
          <p:txBody>
            <a:bodyPr wrap="square" lIns="0" tIns="0" rIns="0" bIns="0" rtlCol="0"/>
            <a:lstStyle/>
            <a:p>
              <a:endParaRPr sz="1350"/>
            </a:p>
          </p:txBody>
        </p:sp>
        <p:sp>
          <p:nvSpPr>
            <p:cNvPr id="20" name="object 20"/>
            <p:cNvSpPr/>
            <p:nvPr/>
          </p:nvSpPr>
          <p:spPr>
            <a:xfrm>
              <a:off x="1821066" y="731358"/>
              <a:ext cx="43814" cy="47625"/>
            </a:xfrm>
            <a:custGeom>
              <a:avLst/>
              <a:gdLst/>
              <a:ahLst/>
              <a:cxnLst/>
              <a:rect l="l" t="t" r="r" b="b"/>
              <a:pathLst>
                <a:path w="58419" h="63500">
                  <a:moveTo>
                    <a:pt x="14858" y="0"/>
                  </a:moveTo>
                  <a:lnTo>
                    <a:pt x="0" y="0"/>
                  </a:lnTo>
                  <a:lnTo>
                    <a:pt x="10274" y="63347"/>
                  </a:lnTo>
                  <a:lnTo>
                    <a:pt x="24764" y="63347"/>
                  </a:lnTo>
                  <a:lnTo>
                    <a:pt x="32900" y="47993"/>
                  </a:lnTo>
                  <a:lnTo>
                    <a:pt x="20434" y="47993"/>
                  </a:lnTo>
                  <a:lnTo>
                    <a:pt x="20053" y="43840"/>
                  </a:lnTo>
                  <a:lnTo>
                    <a:pt x="19443" y="39027"/>
                  </a:lnTo>
                  <a:lnTo>
                    <a:pt x="18707" y="31483"/>
                  </a:lnTo>
                  <a:lnTo>
                    <a:pt x="14858" y="0"/>
                  </a:lnTo>
                  <a:close/>
                </a:path>
                <a:path w="58419" h="63500">
                  <a:moveTo>
                    <a:pt x="58331" y="0"/>
                  </a:moveTo>
                  <a:lnTo>
                    <a:pt x="42354" y="0"/>
                  </a:lnTo>
                  <a:lnTo>
                    <a:pt x="27368" y="31876"/>
                  </a:lnTo>
                  <a:lnTo>
                    <a:pt x="24015" y="39408"/>
                  </a:lnTo>
                  <a:lnTo>
                    <a:pt x="22288" y="43967"/>
                  </a:lnTo>
                  <a:lnTo>
                    <a:pt x="20802" y="47993"/>
                  </a:lnTo>
                  <a:lnTo>
                    <a:pt x="32900" y="47993"/>
                  </a:lnTo>
                  <a:lnTo>
                    <a:pt x="58331" y="0"/>
                  </a:lnTo>
                  <a:close/>
                </a:path>
              </a:pathLst>
            </a:custGeom>
            <a:solidFill>
              <a:srgbClr val="4F4B69"/>
            </a:solidFill>
          </p:spPr>
          <p:txBody>
            <a:bodyPr wrap="square" lIns="0" tIns="0" rIns="0" bIns="0" rtlCol="0"/>
            <a:lstStyle/>
            <a:p>
              <a:endParaRPr sz="1350"/>
            </a:p>
          </p:txBody>
        </p:sp>
        <p:sp>
          <p:nvSpPr>
            <p:cNvPr id="21" name="object 21"/>
            <p:cNvSpPr/>
            <p:nvPr/>
          </p:nvSpPr>
          <p:spPr>
            <a:xfrm>
              <a:off x="1882273" y="730291"/>
              <a:ext cx="40481" cy="50006"/>
            </a:xfrm>
            <a:custGeom>
              <a:avLst/>
              <a:gdLst/>
              <a:ahLst/>
              <a:cxnLst/>
              <a:rect l="l" t="t" r="r" b="b"/>
              <a:pathLst>
                <a:path w="53975" h="66675">
                  <a:moveTo>
                    <a:pt x="34188" y="0"/>
                  </a:moveTo>
                  <a:lnTo>
                    <a:pt x="20065" y="3549"/>
                  </a:lnTo>
                  <a:lnTo>
                    <a:pt x="9288" y="12793"/>
                  </a:lnTo>
                  <a:lnTo>
                    <a:pt x="2414" y="25626"/>
                  </a:lnTo>
                  <a:lnTo>
                    <a:pt x="0" y="39941"/>
                  </a:lnTo>
                  <a:lnTo>
                    <a:pt x="1519" y="50578"/>
                  </a:lnTo>
                  <a:lnTo>
                    <a:pt x="6115" y="58885"/>
                  </a:lnTo>
                  <a:lnTo>
                    <a:pt x="13844" y="64289"/>
                  </a:lnTo>
                  <a:lnTo>
                    <a:pt x="24765" y="66217"/>
                  </a:lnTo>
                  <a:lnTo>
                    <a:pt x="32080" y="66217"/>
                  </a:lnTo>
                  <a:lnTo>
                    <a:pt x="40132" y="64388"/>
                  </a:lnTo>
                  <a:lnTo>
                    <a:pt x="46075" y="61137"/>
                  </a:lnTo>
                  <a:lnTo>
                    <a:pt x="45219" y="54241"/>
                  </a:lnTo>
                  <a:lnTo>
                    <a:pt x="22415" y="54241"/>
                  </a:lnTo>
                  <a:lnTo>
                    <a:pt x="18084" y="52031"/>
                  </a:lnTo>
                  <a:lnTo>
                    <a:pt x="14363" y="45262"/>
                  </a:lnTo>
                  <a:lnTo>
                    <a:pt x="13868" y="40970"/>
                  </a:lnTo>
                  <a:lnTo>
                    <a:pt x="14122" y="38773"/>
                  </a:lnTo>
                  <a:lnTo>
                    <a:pt x="30114" y="38000"/>
                  </a:lnTo>
                  <a:lnTo>
                    <a:pt x="42600" y="34586"/>
                  </a:lnTo>
                  <a:lnTo>
                    <a:pt x="50721" y="28027"/>
                  </a:lnTo>
                  <a:lnTo>
                    <a:pt x="50886" y="27444"/>
                  </a:lnTo>
                  <a:lnTo>
                    <a:pt x="15608" y="27444"/>
                  </a:lnTo>
                  <a:lnTo>
                    <a:pt x="17348" y="19773"/>
                  </a:lnTo>
                  <a:lnTo>
                    <a:pt x="23291" y="11315"/>
                  </a:lnTo>
                  <a:lnTo>
                    <a:pt x="52401" y="11315"/>
                  </a:lnTo>
                  <a:lnTo>
                    <a:pt x="52254" y="10533"/>
                  </a:lnTo>
                  <a:lnTo>
                    <a:pt x="48361" y="4908"/>
                  </a:lnTo>
                  <a:lnTo>
                    <a:pt x="42239" y="1283"/>
                  </a:lnTo>
                  <a:lnTo>
                    <a:pt x="34188" y="0"/>
                  </a:lnTo>
                  <a:close/>
                </a:path>
                <a:path w="53975" h="66675">
                  <a:moveTo>
                    <a:pt x="44704" y="50088"/>
                  </a:moveTo>
                  <a:lnTo>
                    <a:pt x="40373" y="52425"/>
                  </a:lnTo>
                  <a:lnTo>
                    <a:pt x="34925" y="54241"/>
                  </a:lnTo>
                  <a:lnTo>
                    <a:pt x="45219" y="54241"/>
                  </a:lnTo>
                  <a:lnTo>
                    <a:pt x="44704" y="50088"/>
                  </a:lnTo>
                  <a:close/>
                </a:path>
                <a:path w="53975" h="66675">
                  <a:moveTo>
                    <a:pt x="52401" y="11315"/>
                  </a:moveTo>
                  <a:lnTo>
                    <a:pt x="36906" y="11315"/>
                  </a:lnTo>
                  <a:lnTo>
                    <a:pt x="39992" y="13779"/>
                  </a:lnTo>
                  <a:lnTo>
                    <a:pt x="39992" y="17818"/>
                  </a:lnTo>
                  <a:lnTo>
                    <a:pt x="38271" y="22578"/>
                  </a:lnTo>
                  <a:lnTo>
                    <a:pt x="33372" y="25560"/>
                  </a:lnTo>
                  <a:lnTo>
                    <a:pt x="25686" y="27078"/>
                  </a:lnTo>
                  <a:lnTo>
                    <a:pt x="15608" y="27444"/>
                  </a:lnTo>
                  <a:lnTo>
                    <a:pt x="50886" y="27444"/>
                  </a:lnTo>
                  <a:lnTo>
                    <a:pt x="53619" y="17818"/>
                  </a:lnTo>
                  <a:lnTo>
                    <a:pt x="52401" y="11315"/>
                  </a:lnTo>
                  <a:close/>
                </a:path>
              </a:pathLst>
            </a:custGeom>
            <a:solidFill>
              <a:srgbClr val="4F4B69"/>
            </a:solidFill>
          </p:spPr>
          <p:txBody>
            <a:bodyPr wrap="square" lIns="0" tIns="0" rIns="0" bIns="0" rtlCol="0"/>
            <a:lstStyle/>
            <a:p>
              <a:endParaRPr sz="1350"/>
            </a:p>
          </p:txBody>
        </p:sp>
        <p:sp>
          <p:nvSpPr>
            <p:cNvPr id="22" name="object 22"/>
            <p:cNvSpPr/>
            <p:nvPr/>
          </p:nvSpPr>
          <p:spPr>
            <a:xfrm>
              <a:off x="1942748" y="730291"/>
              <a:ext cx="34766" cy="50006"/>
            </a:xfrm>
            <a:custGeom>
              <a:avLst/>
              <a:gdLst/>
              <a:ahLst/>
              <a:cxnLst/>
              <a:rect l="l" t="t" r="r" b="b"/>
              <a:pathLst>
                <a:path w="46355" h="66675">
                  <a:moveTo>
                    <a:pt x="3708" y="50736"/>
                  </a:moveTo>
                  <a:lnTo>
                    <a:pt x="0" y="61531"/>
                  </a:lnTo>
                  <a:lnTo>
                    <a:pt x="3225" y="63995"/>
                  </a:lnTo>
                  <a:lnTo>
                    <a:pt x="9766" y="66078"/>
                  </a:lnTo>
                  <a:lnTo>
                    <a:pt x="16840" y="66217"/>
                  </a:lnTo>
                  <a:lnTo>
                    <a:pt x="26957" y="64851"/>
                  </a:lnTo>
                  <a:lnTo>
                    <a:pt x="35088" y="60667"/>
                  </a:lnTo>
                  <a:lnTo>
                    <a:pt x="39651" y="54902"/>
                  </a:lnTo>
                  <a:lnTo>
                    <a:pt x="12750" y="54902"/>
                  </a:lnTo>
                  <a:lnTo>
                    <a:pt x="6794" y="52552"/>
                  </a:lnTo>
                  <a:lnTo>
                    <a:pt x="3708" y="50736"/>
                  </a:lnTo>
                  <a:close/>
                </a:path>
                <a:path w="46355" h="66675">
                  <a:moveTo>
                    <a:pt x="38379" y="0"/>
                  </a:moveTo>
                  <a:lnTo>
                    <a:pt x="32067" y="0"/>
                  </a:lnTo>
                  <a:lnTo>
                    <a:pt x="22246" y="1532"/>
                  </a:lnTo>
                  <a:lnTo>
                    <a:pt x="14531" y="5819"/>
                  </a:lnTo>
                  <a:lnTo>
                    <a:pt x="9489" y="12397"/>
                  </a:lnTo>
                  <a:lnTo>
                    <a:pt x="7683" y="20802"/>
                  </a:lnTo>
                  <a:lnTo>
                    <a:pt x="7683" y="28092"/>
                  </a:lnTo>
                  <a:lnTo>
                    <a:pt x="12623" y="33426"/>
                  </a:lnTo>
                  <a:lnTo>
                    <a:pt x="19558" y="37338"/>
                  </a:lnTo>
                  <a:lnTo>
                    <a:pt x="25501" y="40589"/>
                  </a:lnTo>
                  <a:lnTo>
                    <a:pt x="27495" y="43180"/>
                  </a:lnTo>
                  <a:lnTo>
                    <a:pt x="27495" y="51384"/>
                  </a:lnTo>
                  <a:lnTo>
                    <a:pt x="24015" y="54902"/>
                  </a:lnTo>
                  <a:lnTo>
                    <a:pt x="39651" y="54902"/>
                  </a:lnTo>
                  <a:lnTo>
                    <a:pt x="40502" y="53826"/>
                  </a:lnTo>
                  <a:lnTo>
                    <a:pt x="42468" y="44488"/>
                  </a:lnTo>
                  <a:lnTo>
                    <a:pt x="42468" y="36423"/>
                  </a:lnTo>
                  <a:lnTo>
                    <a:pt x="36652" y="31216"/>
                  </a:lnTo>
                  <a:lnTo>
                    <a:pt x="29959" y="27444"/>
                  </a:lnTo>
                  <a:lnTo>
                    <a:pt x="24765" y="24714"/>
                  </a:lnTo>
                  <a:lnTo>
                    <a:pt x="22161" y="22237"/>
                  </a:lnTo>
                  <a:lnTo>
                    <a:pt x="22161" y="14312"/>
                  </a:lnTo>
                  <a:lnTo>
                    <a:pt x="25869" y="11315"/>
                  </a:lnTo>
                  <a:lnTo>
                    <a:pt x="43523" y="11315"/>
                  </a:lnTo>
                  <a:lnTo>
                    <a:pt x="46177" y="3251"/>
                  </a:lnTo>
                  <a:lnTo>
                    <a:pt x="43586" y="1562"/>
                  </a:lnTo>
                  <a:lnTo>
                    <a:pt x="38379" y="0"/>
                  </a:lnTo>
                  <a:close/>
                </a:path>
                <a:path w="46355" h="66675">
                  <a:moveTo>
                    <a:pt x="43523" y="11315"/>
                  </a:moveTo>
                  <a:lnTo>
                    <a:pt x="36271" y="11315"/>
                  </a:lnTo>
                  <a:lnTo>
                    <a:pt x="40233" y="12877"/>
                  </a:lnTo>
                  <a:lnTo>
                    <a:pt x="42583" y="14173"/>
                  </a:lnTo>
                  <a:lnTo>
                    <a:pt x="43523" y="11315"/>
                  </a:lnTo>
                  <a:close/>
                </a:path>
              </a:pathLst>
            </a:custGeom>
            <a:solidFill>
              <a:srgbClr val="4F4B69"/>
            </a:solidFill>
          </p:spPr>
          <p:txBody>
            <a:bodyPr wrap="square" lIns="0" tIns="0" rIns="0" bIns="0" rtlCol="0"/>
            <a:lstStyle/>
            <a:p>
              <a:endParaRPr sz="1350"/>
            </a:p>
          </p:txBody>
        </p:sp>
      </p:grpSp>
      <p:sp>
        <p:nvSpPr>
          <p:cNvPr id="23" name="object 23"/>
          <p:cNvSpPr/>
          <p:nvPr/>
        </p:nvSpPr>
        <p:spPr>
          <a:xfrm>
            <a:off x="0" y="6435089"/>
            <a:ext cx="12192000" cy="45720"/>
          </a:xfrm>
          <a:custGeom>
            <a:avLst/>
            <a:gdLst/>
            <a:ahLst/>
            <a:cxnLst/>
            <a:rect l="l" t="t" r="r" b="b"/>
            <a:pathLst>
              <a:path w="16256000" h="60959">
                <a:moveTo>
                  <a:pt x="0" y="60959"/>
                </a:moveTo>
                <a:lnTo>
                  <a:pt x="16256000" y="60959"/>
                </a:lnTo>
                <a:lnTo>
                  <a:pt x="16256000" y="0"/>
                </a:lnTo>
                <a:lnTo>
                  <a:pt x="0" y="0"/>
                </a:lnTo>
                <a:lnTo>
                  <a:pt x="0" y="60959"/>
                </a:lnTo>
                <a:close/>
              </a:path>
            </a:pathLst>
          </a:custGeom>
          <a:solidFill>
            <a:srgbClr val="F5821F"/>
          </a:solidFill>
        </p:spPr>
        <p:txBody>
          <a:bodyPr wrap="square" lIns="0" tIns="0" rIns="0" bIns="0" rtlCol="0"/>
          <a:lstStyle/>
          <a:p>
            <a:endParaRPr sz="1350"/>
          </a:p>
        </p:txBody>
      </p:sp>
      <p:sp>
        <p:nvSpPr>
          <p:cNvPr id="24" name="Rectangle 23">
            <a:extLst>
              <a:ext uri="{FF2B5EF4-FFF2-40B4-BE49-F238E27FC236}">
                <a16:creationId xmlns:a16="http://schemas.microsoft.com/office/drawing/2014/main" id="{CD8D4471-B1BF-4C7B-A19C-AA28BBE549A6}"/>
              </a:ext>
            </a:extLst>
          </p:cNvPr>
          <p:cNvSpPr/>
          <p:nvPr/>
        </p:nvSpPr>
        <p:spPr>
          <a:xfrm>
            <a:off x="2200722" y="429063"/>
            <a:ext cx="7756642" cy="369332"/>
          </a:xfrm>
          <a:prstGeom prst="rect">
            <a:avLst/>
          </a:prstGeom>
        </p:spPr>
        <p:txBody>
          <a:bodyPr wrap="square">
            <a:spAutoFit/>
          </a:bodyPr>
          <a:lstStyle/>
          <a:p>
            <a:pPr algn="ctr"/>
            <a:r>
              <a:rPr lang="en-US" b="1" dirty="0">
                <a:solidFill>
                  <a:schemeClr val="accent2">
                    <a:lumMod val="75000"/>
                  </a:schemeClr>
                </a:solidFill>
                <a:latin typeface="Open Sans"/>
              </a:rPr>
              <a:t>Blockchain Transforming Supply Chain</a:t>
            </a:r>
            <a:endParaRPr lang="en-US" dirty="0"/>
          </a:p>
        </p:txBody>
      </p:sp>
      <p:sp>
        <p:nvSpPr>
          <p:cNvPr id="25" name="TextBox 24">
            <a:extLst>
              <a:ext uri="{FF2B5EF4-FFF2-40B4-BE49-F238E27FC236}">
                <a16:creationId xmlns:a16="http://schemas.microsoft.com/office/drawing/2014/main" id="{41ED536A-18C9-429A-A19D-F1F8648874DF}"/>
              </a:ext>
            </a:extLst>
          </p:cNvPr>
          <p:cNvSpPr txBox="1"/>
          <p:nvPr/>
        </p:nvSpPr>
        <p:spPr>
          <a:xfrm>
            <a:off x="332012" y="951320"/>
            <a:ext cx="11770754" cy="969496"/>
          </a:xfrm>
          <a:prstGeom prst="rect">
            <a:avLst/>
          </a:prstGeom>
          <a:noFill/>
        </p:spPr>
        <p:txBody>
          <a:bodyPr wrap="square" rtlCol="0">
            <a:spAutoFit/>
          </a:bodyPr>
          <a:lstStyle/>
          <a:p>
            <a:pPr algn="just">
              <a:lnSpc>
                <a:spcPct val="150000"/>
              </a:lnSpc>
            </a:pPr>
            <a:r>
              <a:rPr lang="en-US" dirty="0"/>
              <a:t>Blockchain can manage </a:t>
            </a:r>
            <a:r>
              <a:rPr lang="en-US" sz="2000" b="1" dirty="0">
                <a:solidFill>
                  <a:schemeClr val="accent2"/>
                </a:solidFill>
              </a:rPr>
              <a:t>the Payments, Agreements, or Tracking Process </a:t>
            </a:r>
            <a:r>
              <a:rPr lang="en-US" dirty="0"/>
              <a:t>effectively in typical supply chain process where multiple stakeholders are involved (partner, supplier, and clients).</a:t>
            </a:r>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895" y="1945612"/>
            <a:ext cx="4915918" cy="4214656"/>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5585" y="1731884"/>
            <a:ext cx="4677776" cy="4428384"/>
          </a:xfrm>
          <a:prstGeom prst="rect">
            <a:avLst/>
          </a:prstGeom>
        </p:spPr>
      </p:pic>
      <p:sp>
        <p:nvSpPr>
          <p:cNvPr id="30" name="Rectangle 29">
            <a:extLst>
              <a:ext uri="{FF2B5EF4-FFF2-40B4-BE49-F238E27FC236}">
                <a16:creationId xmlns:a16="http://schemas.microsoft.com/office/drawing/2014/main" id="{CD8D4471-B1BF-4C7B-A19C-AA28BBE549A6}"/>
              </a:ext>
            </a:extLst>
          </p:cNvPr>
          <p:cNvSpPr/>
          <p:nvPr/>
        </p:nvSpPr>
        <p:spPr>
          <a:xfrm>
            <a:off x="716766" y="6063260"/>
            <a:ext cx="4641047" cy="369332"/>
          </a:xfrm>
          <a:prstGeom prst="rect">
            <a:avLst/>
          </a:prstGeom>
        </p:spPr>
        <p:txBody>
          <a:bodyPr wrap="square">
            <a:spAutoFit/>
          </a:bodyPr>
          <a:lstStyle/>
          <a:p>
            <a:pPr algn="ctr"/>
            <a:r>
              <a:rPr lang="en-US" b="1" dirty="0">
                <a:solidFill>
                  <a:schemeClr val="accent2">
                    <a:lumMod val="75000"/>
                  </a:schemeClr>
                </a:solidFill>
                <a:latin typeface="Open Sans"/>
              </a:rPr>
              <a:t>Traditional Supply Chain</a:t>
            </a:r>
            <a:endParaRPr lang="en-US" dirty="0"/>
          </a:p>
        </p:txBody>
      </p:sp>
      <p:sp>
        <p:nvSpPr>
          <p:cNvPr id="31" name="Rectangle 30">
            <a:extLst>
              <a:ext uri="{FF2B5EF4-FFF2-40B4-BE49-F238E27FC236}">
                <a16:creationId xmlns:a16="http://schemas.microsoft.com/office/drawing/2014/main" id="{CD8D4471-B1BF-4C7B-A19C-AA28BBE549A6}"/>
              </a:ext>
            </a:extLst>
          </p:cNvPr>
          <p:cNvSpPr/>
          <p:nvPr/>
        </p:nvSpPr>
        <p:spPr>
          <a:xfrm>
            <a:off x="7132314" y="6061836"/>
            <a:ext cx="4641047" cy="369332"/>
          </a:xfrm>
          <a:prstGeom prst="rect">
            <a:avLst/>
          </a:prstGeom>
        </p:spPr>
        <p:txBody>
          <a:bodyPr wrap="square">
            <a:spAutoFit/>
          </a:bodyPr>
          <a:lstStyle/>
          <a:p>
            <a:pPr algn="ctr"/>
            <a:r>
              <a:rPr lang="en-US" b="1" dirty="0">
                <a:solidFill>
                  <a:schemeClr val="accent2">
                    <a:lumMod val="75000"/>
                  </a:schemeClr>
                </a:solidFill>
                <a:latin typeface="Open Sans"/>
              </a:rPr>
              <a:t>Supply Chain using Blockchain</a:t>
            </a:r>
            <a:endParaRPr lang="en-US" dirty="0"/>
          </a:p>
        </p:txBody>
      </p:sp>
      <p:pic>
        <p:nvPicPr>
          <p:cNvPr id="32" name="Picture 31"/>
          <p:cNvPicPr>
            <a:picLocks noChangeAspect="1"/>
          </p:cNvPicPr>
          <p:nvPr/>
        </p:nvPicPr>
        <p:blipFill>
          <a:blip r:embed="rId5"/>
          <a:stretch>
            <a:fillRect/>
          </a:stretch>
        </p:blipFill>
        <p:spPr>
          <a:xfrm>
            <a:off x="244182" y="159142"/>
            <a:ext cx="2183529" cy="611559"/>
          </a:xfrm>
          <a:prstGeom prst="rect">
            <a:avLst/>
          </a:prstGeom>
        </p:spPr>
      </p:pic>
    </p:spTree>
    <p:extLst>
      <p:ext uri="{BB962C8B-B14F-4D97-AF65-F5344CB8AC3E}">
        <p14:creationId xmlns:p14="http://schemas.microsoft.com/office/powerpoint/2010/main" val="386633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Picture 44" descr="cloud.jpg"/>
          <p:cNvPicPr>
            <a:picLocks noChangeAspect="1"/>
          </p:cNvPicPr>
          <p:nvPr/>
        </p:nvPicPr>
        <p:blipFill>
          <a:blip r:embed="rId2" cstate="print">
            <a:clrChange>
              <a:clrFrom>
                <a:srgbClr val="FFFFFF"/>
              </a:clrFrom>
              <a:clrTo>
                <a:srgbClr val="FFFFFF">
                  <a:alpha val="0"/>
                </a:srgbClr>
              </a:clrTo>
            </a:clrChange>
          </a:blip>
          <a:stretch>
            <a:fillRect/>
          </a:stretch>
        </p:blipFill>
        <p:spPr>
          <a:xfrm>
            <a:off x="3615809" y="2440397"/>
            <a:ext cx="1901826" cy="717463"/>
          </a:xfrm>
          <a:prstGeom prst="rect">
            <a:avLst/>
          </a:prstGeom>
          <a:scene3d>
            <a:camera prst="orthographicFront"/>
            <a:lightRig rig="threePt" dir="t"/>
          </a:scene3d>
          <a:sp3d contourW="12700">
            <a:contourClr>
              <a:srgbClr val="0070C0"/>
            </a:contourClr>
          </a:sp3d>
        </p:spPr>
      </p:pic>
      <p:cxnSp>
        <p:nvCxnSpPr>
          <p:cNvPr id="6" name="Straight Connector 5"/>
          <p:cNvCxnSpPr/>
          <p:nvPr/>
        </p:nvCxnSpPr>
        <p:spPr>
          <a:xfrm>
            <a:off x="0" y="68580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7" name="Rectangle 166"/>
          <p:cNvSpPr/>
          <p:nvPr/>
        </p:nvSpPr>
        <p:spPr>
          <a:xfrm>
            <a:off x="0" y="-25686"/>
            <a:ext cx="12192000" cy="65682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Functional Flow</a:t>
            </a:r>
          </a:p>
        </p:txBody>
      </p:sp>
      <p:pic>
        <p:nvPicPr>
          <p:cNvPr id="94" name="Picture 9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8215" y="1257933"/>
            <a:ext cx="658949" cy="914400"/>
          </a:xfrm>
          <a:prstGeom prst="rect">
            <a:avLst/>
          </a:prstGeom>
        </p:spPr>
      </p:pic>
      <p:pic>
        <p:nvPicPr>
          <p:cNvPr id="95" name="Picture 4" descr="Image result for truck icon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640549" y="1666879"/>
            <a:ext cx="1263642" cy="634349"/>
          </a:xfrm>
          <a:prstGeom prst="rect">
            <a:avLst/>
          </a:prstGeom>
          <a:noFill/>
          <a:extLst>
            <a:ext uri="{909E8E84-426E-40DD-AFC4-6F175D3DCCD1}">
              <a14:hiddenFill xmlns:a14="http://schemas.microsoft.com/office/drawing/2010/main">
                <a:solidFill>
                  <a:srgbClr val="FFFFFF"/>
                </a:solidFill>
              </a14:hiddenFill>
            </a:ext>
          </a:extLst>
        </p:spPr>
      </p:pic>
      <p:cxnSp>
        <p:nvCxnSpPr>
          <p:cNvPr id="96" name="Straight Connector 95"/>
          <p:cNvCxnSpPr/>
          <p:nvPr/>
        </p:nvCxnSpPr>
        <p:spPr>
          <a:xfrm>
            <a:off x="1337430" y="1152277"/>
            <a:ext cx="25019" cy="938306"/>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33"/>
          <p:cNvCxnSpPr/>
          <p:nvPr/>
        </p:nvCxnSpPr>
        <p:spPr bwMode="auto">
          <a:xfrm>
            <a:off x="3920404" y="1199128"/>
            <a:ext cx="317481" cy="340412"/>
          </a:xfrm>
          <a:prstGeom prst="line">
            <a:avLst/>
          </a:prstGeom>
          <a:solidFill>
            <a:srgbClr val="D60093"/>
          </a:solidFill>
          <a:ln w="9525" cap="flat" cmpd="sng" algn="ctr">
            <a:solidFill>
              <a:srgbClr val="00B050"/>
            </a:solidFill>
            <a:prstDash val="dash"/>
            <a:round/>
            <a:headEnd type="none" w="med" len="med"/>
            <a:tailEnd type="triangle" w="med" len="med"/>
          </a:ln>
          <a:effectLst/>
        </p:spPr>
      </p:cxnSp>
      <p:pic>
        <p:nvPicPr>
          <p:cNvPr id="98" name="Picture 29" descr="Satellite.jpg"/>
          <p:cNvPicPr>
            <a:picLocks noChangeAspect="1"/>
          </p:cNvPicPr>
          <p:nvPr/>
        </p:nvPicPr>
        <p:blipFill>
          <a:blip r:embed="rId5" cstate="print">
            <a:clrChange>
              <a:clrFrom>
                <a:srgbClr val="FFFFFF"/>
              </a:clrFrom>
              <a:clrTo>
                <a:srgbClr val="FFFFFF">
                  <a:alpha val="0"/>
                </a:srgbClr>
              </a:clrTo>
            </a:clrChange>
          </a:blip>
          <a:stretch>
            <a:fillRect/>
          </a:stretch>
        </p:blipFill>
        <p:spPr>
          <a:xfrm rot="20322055">
            <a:off x="3380091" y="687756"/>
            <a:ext cx="855513" cy="601321"/>
          </a:xfrm>
          <a:prstGeom prst="rect">
            <a:avLst/>
          </a:prstGeom>
        </p:spPr>
      </p:pic>
      <p:pic>
        <p:nvPicPr>
          <p:cNvPr id="99" name="Picture 2" descr="C:\Documents and Settings\alrowita\Local Settings\Temporary Internet Files\Content.IE5\G6AY3IBC\MCj04059560000[1].wmf"/>
          <p:cNvPicPr>
            <a:picLocks noChangeAspect="1" noChangeArrowheads="1"/>
          </p:cNvPicPr>
          <p:nvPr/>
        </p:nvPicPr>
        <p:blipFill>
          <a:blip r:embed="rId6" cstate="print"/>
          <a:srcRect/>
          <a:stretch>
            <a:fillRect/>
          </a:stretch>
        </p:blipFill>
        <p:spPr bwMode="auto">
          <a:xfrm>
            <a:off x="5940374" y="642154"/>
            <a:ext cx="456116" cy="727180"/>
          </a:xfrm>
          <a:prstGeom prst="rect">
            <a:avLst/>
          </a:prstGeom>
          <a:noFill/>
        </p:spPr>
      </p:pic>
      <p:cxnSp>
        <p:nvCxnSpPr>
          <p:cNvPr id="100" name="Straight Connector 38"/>
          <p:cNvCxnSpPr/>
          <p:nvPr/>
        </p:nvCxnSpPr>
        <p:spPr bwMode="auto">
          <a:xfrm flipH="1">
            <a:off x="5623014" y="1259601"/>
            <a:ext cx="317360" cy="433646"/>
          </a:xfrm>
          <a:prstGeom prst="line">
            <a:avLst/>
          </a:prstGeom>
          <a:solidFill>
            <a:schemeClr val="accent1"/>
          </a:solidFill>
          <a:ln w="9525" cap="flat" cmpd="sng" algn="ctr">
            <a:solidFill>
              <a:srgbClr val="FF0000"/>
            </a:solidFill>
            <a:prstDash val="dash"/>
            <a:round/>
            <a:headEnd type="triangle" w="med" len="med"/>
            <a:tailEnd type="triangle" w="med" len="med"/>
          </a:ln>
          <a:effectLst/>
        </p:spPr>
      </p:cxnSp>
      <p:grpSp>
        <p:nvGrpSpPr>
          <p:cNvPr id="101" name="Content Placeholder 14"/>
          <p:cNvGrpSpPr>
            <a:grpSpLocks noGrp="1"/>
          </p:cNvGrpSpPr>
          <p:nvPr/>
        </p:nvGrpSpPr>
        <p:grpSpPr>
          <a:xfrm>
            <a:off x="9601845" y="2599446"/>
            <a:ext cx="2372215" cy="2195225"/>
            <a:chOff x="28270927" y="4211242"/>
            <a:chExt cx="11555398" cy="5914995"/>
          </a:xfrm>
        </p:grpSpPr>
        <p:pic>
          <p:nvPicPr>
            <p:cNvPr id="102" name="Picture 15" descr="building2.jpg"/>
            <p:cNvPicPr>
              <a:picLocks noChangeAspect="1"/>
            </p:cNvPicPr>
            <p:nvPr/>
          </p:nvPicPr>
          <p:blipFill>
            <a:blip r:embed="rId7" cstate="print">
              <a:clrChange>
                <a:clrFrom>
                  <a:srgbClr val="FFFFFF"/>
                </a:clrFrom>
                <a:clrTo>
                  <a:srgbClr val="FFFFFF">
                    <a:alpha val="0"/>
                  </a:srgbClr>
                </a:clrTo>
              </a:clrChange>
            </a:blip>
            <a:stretch>
              <a:fillRect/>
            </a:stretch>
          </p:blipFill>
          <p:spPr>
            <a:xfrm>
              <a:off x="29538616" y="5007736"/>
              <a:ext cx="6155862" cy="5118501"/>
            </a:xfrm>
            <a:prstGeom prst="rect">
              <a:avLst/>
            </a:prstGeom>
          </p:spPr>
        </p:pic>
        <p:sp>
          <p:nvSpPr>
            <p:cNvPr id="103" name="TextBox 16"/>
            <p:cNvSpPr txBox="1"/>
            <p:nvPr/>
          </p:nvSpPr>
          <p:spPr>
            <a:xfrm>
              <a:off x="28270927" y="4211242"/>
              <a:ext cx="11555398" cy="99515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rgbClr val="000000"/>
                  </a:solidFill>
                  <a:latin typeface="Arial Narrow" pitchFamily="34" charset="0"/>
                </a:rPr>
                <a:t>HQ / Control room</a:t>
              </a:r>
              <a:endParaRPr kumimoji="0" lang="en-US" sz="1800" b="1" i="0" u="none" strike="noStrike" kern="0" cap="none" spc="0" normalizeH="0" baseline="0" noProof="0" dirty="0">
                <a:ln>
                  <a:noFill/>
                </a:ln>
                <a:solidFill>
                  <a:srgbClr val="000000"/>
                </a:solidFill>
                <a:effectLst/>
                <a:uLnTx/>
                <a:uFillTx/>
                <a:latin typeface="Arial Narrow" pitchFamily="34" charset="0"/>
              </a:endParaRPr>
            </a:p>
          </p:txBody>
        </p:sp>
      </p:grpSp>
      <p:sp>
        <p:nvSpPr>
          <p:cNvPr id="104" name="Rounded Rectangle 103"/>
          <p:cNvSpPr/>
          <p:nvPr/>
        </p:nvSpPr>
        <p:spPr>
          <a:xfrm>
            <a:off x="578561" y="725605"/>
            <a:ext cx="1374288" cy="2473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Transit </a:t>
            </a:r>
            <a:r>
              <a:rPr lang="en-US" sz="1400" dirty="0"/>
              <a:t>Starts</a:t>
            </a:r>
          </a:p>
        </p:txBody>
      </p:sp>
      <p:sp>
        <p:nvSpPr>
          <p:cNvPr id="105" name="Rounded Rectangle 104"/>
          <p:cNvSpPr/>
          <p:nvPr/>
        </p:nvSpPr>
        <p:spPr>
          <a:xfrm>
            <a:off x="10092758" y="732270"/>
            <a:ext cx="1374288" cy="2473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Transit Ends</a:t>
            </a:r>
          </a:p>
        </p:txBody>
      </p:sp>
      <p:cxnSp>
        <p:nvCxnSpPr>
          <p:cNvPr id="106" name="Straight Arrow Connector 105"/>
          <p:cNvCxnSpPr/>
          <p:nvPr/>
        </p:nvCxnSpPr>
        <p:spPr>
          <a:xfrm>
            <a:off x="4656325" y="2186106"/>
            <a:ext cx="0" cy="253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flipV="1">
            <a:off x="1363148" y="2050714"/>
            <a:ext cx="2952450" cy="6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V="1">
            <a:off x="5996773" y="2021479"/>
            <a:ext cx="4787085" cy="19412"/>
          </a:xfrm>
          <a:prstGeom prst="line">
            <a:avLst/>
          </a:prstGeom>
        </p:spPr>
        <p:style>
          <a:lnRef idx="1">
            <a:schemeClr val="accent1"/>
          </a:lnRef>
          <a:fillRef idx="0">
            <a:schemeClr val="accent1"/>
          </a:fillRef>
          <a:effectRef idx="0">
            <a:schemeClr val="accent1"/>
          </a:effectRef>
          <a:fontRef idx="minor">
            <a:schemeClr val="tx1"/>
          </a:fontRef>
        </p:style>
      </p:cxnSp>
      <p:sp>
        <p:nvSpPr>
          <p:cNvPr id="109" name="TextBox 45"/>
          <p:cNvSpPr txBox="1"/>
          <p:nvPr/>
        </p:nvSpPr>
        <p:spPr>
          <a:xfrm>
            <a:off x="3536660" y="2625386"/>
            <a:ext cx="206644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002060"/>
                </a:solidFill>
              </a:rPr>
              <a:t>Communication</a:t>
            </a:r>
            <a:r>
              <a:rPr lang="en-US" sz="1200" b="1" dirty="0">
                <a:solidFill>
                  <a:srgbClr val="002060"/>
                </a:solidFill>
              </a:rPr>
              <a:t> Network</a:t>
            </a:r>
          </a:p>
        </p:txBody>
      </p:sp>
      <p:cxnSp>
        <p:nvCxnSpPr>
          <p:cNvPr id="9" name="Straight Arrow Connector 8"/>
          <p:cNvCxnSpPr>
            <a:endCxn id="105" idx="2"/>
          </p:cNvCxnSpPr>
          <p:nvPr/>
        </p:nvCxnSpPr>
        <p:spPr>
          <a:xfrm flipV="1">
            <a:off x="10777213" y="979660"/>
            <a:ext cx="2689" cy="10279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633262" y="4219097"/>
            <a:ext cx="1167536" cy="6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87834" y="5052501"/>
            <a:ext cx="1916785" cy="1600438"/>
          </a:xfrm>
          <a:prstGeom prst="rect">
            <a:avLst/>
          </a:prstGeom>
          <a:noFill/>
          <a:ln>
            <a:solidFill>
              <a:schemeClr val="accent1">
                <a:shade val="50000"/>
              </a:schemeClr>
            </a:solidFill>
          </a:ln>
        </p:spPr>
        <p:txBody>
          <a:bodyPr wrap="square" rtlCol="0">
            <a:spAutoFit/>
          </a:bodyPr>
          <a:lstStyle/>
          <a:p>
            <a:pPr marL="285750" indent="-285750">
              <a:buFont typeface="Arial" panose="020B0604020202020204" pitchFamily="34" charset="0"/>
              <a:buChar char="•"/>
            </a:pPr>
            <a:r>
              <a:rPr lang="en-IN" sz="1400" b="1" dirty="0">
                <a:solidFill>
                  <a:schemeClr val="tx2">
                    <a:lumMod val="50000"/>
                  </a:schemeClr>
                </a:solidFill>
              </a:rPr>
              <a:t>Checks for Geo fence Alarms and locates the current position of the vehicle on Google Maps.</a:t>
            </a:r>
          </a:p>
          <a:p>
            <a:pPr marL="285750" indent="-285750">
              <a:buFont typeface="Arial" panose="020B0604020202020204" pitchFamily="34" charset="0"/>
              <a:buChar char="•"/>
            </a:pPr>
            <a:r>
              <a:rPr lang="en-IN" sz="1400" b="1" dirty="0">
                <a:solidFill>
                  <a:schemeClr val="tx2">
                    <a:lumMod val="50000"/>
                  </a:schemeClr>
                </a:solidFill>
              </a:rPr>
              <a:t>Shows Snail Trail.</a:t>
            </a:r>
          </a:p>
        </p:txBody>
      </p:sp>
      <p:sp>
        <p:nvSpPr>
          <p:cNvPr id="119" name="TextBox 118"/>
          <p:cNvSpPr txBox="1"/>
          <p:nvPr/>
        </p:nvSpPr>
        <p:spPr>
          <a:xfrm>
            <a:off x="8650713" y="4291201"/>
            <a:ext cx="1686732" cy="307777"/>
          </a:xfrm>
          <a:prstGeom prst="rect">
            <a:avLst/>
          </a:prstGeom>
          <a:noFill/>
        </p:spPr>
        <p:txBody>
          <a:bodyPr wrap="square" rtlCol="0">
            <a:spAutoFit/>
          </a:bodyPr>
          <a:lstStyle/>
          <a:p>
            <a:r>
              <a:rPr lang="en-IN" sz="1400" dirty="0"/>
              <a:t>Sends Alarms</a:t>
            </a:r>
          </a:p>
        </p:txBody>
      </p:sp>
      <p:cxnSp>
        <p:nvCxnSpPr>
          <p:cNvPr id="20" name="Straight Arrow Connector 19"/>
          <p:cNvCxnSpPr/>
          <p:nvPr/>
        </p:nvCxnSpPr>
        <p:spPr>
          <a:xfrm>
            <a:off x="10288327" y="4764889"/>
            <a:ext cx="0" cy="455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0" name="Picture 1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47875" y="5386164"/>
            <a:ext cx="782409" cy="824248"/>
          </a:xfrm>
          <a:prstGeom prst="rect">
            <a:avLst/>
          </a:prstGeom>
        </p:spPr>
      </p:pic>
      <p:cxnSp>
        <p:nvCxnSpPr>
          <p:cNvPr id="22" name="Straight Connector 21"/>
          <p:cNvCxnSpPr/>
          <p:nvPr/>
        </p:nvCxnSpPr>
        <p:spPr>
          <a:xfrm flipV="1">
            <a:off x="9400386" y="5198356"/>
            <a:ext cx="2147193" cy="4422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9400386" y="5220768"/>
            <a:ext cx="0" cy="289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1547579" y="5207949"/>
            <a:ext cx="0" cy="194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8" name="TextBox 167"/>
          <p:cNvSpPr txBox="1"/>
          <p:nvPr/>
        </p:nvSpPr>
        <p:spPr>
          <a:xfrm>
            <a:off x="2004620" y="5096527"/>
            <a:ext cx="1333448" cy="954107"/>
          </a:xfrm>
          <a:prstGeom prst="rect">
            <a:avLst/>
          </a:prstGeom>
          <a:noFill/>
        </p:spPr>
        <p:txBody>
          <a:bodyPr wrap="square" rtlCol="0">
            <a:spAutoFit/>
          </a:bodyPr>
          <a:lstStyle/>
          <a:p>
            <a:r>
              <a:rPr lang="en-IN" sz="1400" b="1" dirty="0">
                <a:solidFill>
                  <a:schemeClr val="accent1">
                    <a:lumMod val="50000"/>
                  </a:schemeClr>
                </a:solidFill>
              </a:rPr>
              <a:t>Checks Battery Status of Master and Slave</a:t>
            </a:r>
          </a:p>
        </p:txBody>
      </p:sp>
      <p:sp>
        <p:nvSpPr>
          <p:cNvPr id="169" name="TextBox 168"/>
          <p:cNvSpPr txBox="1"/>
          <p:nvPr/>
        </p:nvSpPr>
        <p:spPr>
          <a:xfrm>
            <a:off x="3230133" y="5061121"/>
            <a:ext cx="1675929" cy="954107"/>
          </a:xfrm>
          <a:prstGeom prst="rect">
            <a:avLst/>
          </a:prstGeom>
          <a:noFill/>
          <a:ln>
            <a:solidFill>
              <a:schemeClr val="accent1">
                <a:shade val="50000"/>
              </a:schemeClr>
            </a:solidFill>
          </a:ln>
        </p:spPr>
        <p:txBody>
          <a:bodyPr wrap="square" rtlCol="0">
            <a:spAutoFit/>
          </a:bodyPr>
          <a:lstStyle/>
          <a:p>
            <a:pPr marL="285750" indent="-285750">
              <a:buFont typeface="Arial" panose="020B0604020202020204" pitchFamily="34" charset="0"/>
              <a:buChar char="•"/>
            </a:pPr>
            <a:r>
              <a:rPr lang="en-IN" sz="1400" b="1" dirty="0">
                <a:solidFill>
                  <a:schemeClr val="tx2">
                    <a:lumMod val="50000"/>
                  </a:schemeClr>
                </a:solidFill>
              </a:rPr>
              <a:t>Checks </a:t>
            </a:r>
            <a:r>
              <a:rPr lang="en-US" sz="1400" b="1" dirty="0">
                <a:solidFill>
                  <a:schemeClr val="tx2">
                    <a:lumMod val="50000"/>
                  </a:schemeClr>
                </a:solidFill>
              </a:rPr>
              <a:t>Seal Tamper, Seal Opened ,Seal Closed</a:t>
            </a:r>
            <a:endParaRPr lang="en-IN" sz="1400" b="1" dirty="0">
              <a:solidFill>
                <a:schemeClr val="tx2">
                  <a:lumMod val="50000"/>
                </a:schemeClr>
              </a:solidFill>
            </a:endParaRPr>
          </a:p>
        </p:txBody>
      </p:sp>
      <p:sp>
        <p:nvSpPr>
          <p:cNvPr id="170" name="TextBox 169"/>
          <p:cNvSpPr txBox="1"/>
          <p:nvPr/>
        </p:nvSpPr>
        <p:spPr>
          <a:xfrm>
            <a:off x="4990909" y="5052500"/>
            <a:ext cx="1273143" cy="1384995"/>
          </a:xfrm>
          <a:prstGeom prst="rect">
            <a:avLst/>
          </a:prstGeom>
          <a:noFill/>
          <a:ln>
            <a:noFill/>
          </a:ln>
        </p:spPr>
        <p:txBody>
          <a:bodyPr wrap="square" rtlCol="0">
            <a:spAutoFit/>
          </a:bodyPr>
          <a:lstStyle/>
          <a:p>
            <a:r>
              <a:rPr lang="en-US" sz="1400" b="1" dirty="0">
                <a:solidFill>
                  <a:schemeClr val="accent1">
                    <a:lumMod val="50000"/>
                  </a:schemeClr>
                </a:solidFill>
              </a:rPr>
              <a:t>Gets Start time and End Time of Transit i.e. Duration of Entire Trip</a:t>
            </a:r>
          </a:p>
        </p:txBody>
      </p:sp>
      <p:sp>
        <p:nvSpPr>
          <p:cNvPr id="173" name="TextBox 172"/>
          <p:cNvSpPr txBox="1"/>
          <p:nvPr/>
        </p:nvSpPr>
        <p:spPr>
          <a:xfrm>
            <a:off x="6131575" y="5061121"/>
            <a:ext cx="1224307" cy="1169551"/>
          </a:xfrm>
          <a:prstGeom prst="rect">
            <a:avLst/>
          </a:prstGeom>
          <a:noFill/>
          <a:ln>
            <a:solidFill>
              <a:schemeClr val="accent1">
                <a:shade val="50000"/>
              </a:schemeClr>
            </a:solidFill>
          </a:ln>
        </p:spPr>
        <p:txBody>
          <a:bodyPr wrap="square" rtlCol="0">
            <a:spAutoFit/>
          </a:bodyPr>
          <a:lstStyle/>
          <a:p>
            <a:r>
              <a:rPr lang="en-IN" sz="1400" b="1" dirty="0">
                <a:solidFill>
                  <a:schemeClr val="tx2">
                    <a:lumMod val="50000"/>
                  </a:schemeClr>
                </a:solidFill>
              </a:rPr>
              <a:t>Checks </a:t>
            </a:r>
            <a:r>
              <a:rPr lang="en-US" sz="1400" b="1" dirty="0">
                <a:solidFill>
                  <a:schemeClr val="tx2">
                    <a:lumMod val="50000"/>
                  </a:schemeClr>
                </a:solidFill>
              </a:rPr>
              <a:t>Security Switch Open, Security Switch Close</a:t>
            </a:r>
            <a:endParaRPr lang="en-IN" sz="1400" b="1" dirty="0">
              <a:solidFill>
                <a:schemeClr val="tx2">
                  <a:lumMod val="50000"/>
                </a:schemeClr>
              </a:solidFill>
            </a:endParaRPr>
          </a:p>
        </p:txBody>
      </p:sp>
      <p:grpSp>
        <p:nvGrpSpPr>
          <p:cNvPr id="2" name="Group 1">
            <a:extLst>
              <a:ext uri="{FF2B5EF4-FFF2-40B4-BE49-F238E27FC236}">
                <a16:creationId xmlns:a16="http://schemas.microsoft.com/office/drawing/2014/main" id="{A719AE72-D944-4B7C-8071-BDEAB5EB52C4}"/>
              </a:ext>
            </a:extLst>
          </p:cNvPr>
          <p:cNvGrpSpPr/>
          <p:nvPr/>
        </p:nvGrpSpPr>
        <p:grpSpPr>
          <a:xfrm>
            <a:off x="109216" y="3144208"/>
            <a:ext cx="8532507" cy="1787653"/>
            <a:chOff x="109216" y="3144208"/>
            <a:chExt cx="8532507" cy="1787653"/>
          </a:xfrm>
        </p:grpSpPr>
        <p:cxnSp>
          <p:nvCxnSpPr>
            <p:cNvPr id="110" name="Straight Arrow Connector 109"/>
            <p:cNvCxnSpPr/>
            <p:nvPr/>
          </p:nvCxnSpPr>
          <p:spPr>
            <a:xfrm>
              <a:off x="4656325" y="3144208"/>
              <a:ext cx="0" cy="275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1" name="Rounded Rectangle 110"/>
            <p:cNvSpPr/>
            <p:nvPr/>
          </p:nvSpPr>
          <p:spPr>
            <a:xfrm>
              <a:off x="109216" y="3424349"/>
              <a:ext cx="8532507" cy="148665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 name="Picture 10" descr="Related imag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3648" y="4102329"/>
              <a:ext cx="818057" cy="692342"/>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14" descr="Image result for Uganda kenya route map"/>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1072381" y="3477636"/>
              <a:ext cx="614868" cy="693477"/>
            </a:xfrm>
            <a:prstGeom prst="rect">
              <a:avLst/>
            </a:prstGeom>
            <a:noFill/>
            <a:extLst>
              <a:ext uri="{909E8E84-426E-40DD-AFC4-6F175D3DCCD1}">
                <a14:hiddenFill xmlns:a14="http://schemas.microsoft.com/office/drawing/2010/main">
                  <a:solidFill>
                    <a:srgbClr val="FFFFFF"/>
                  </a:solidFill>
                </a14:hiddenFill>
              </a:ext>
            </a:extLst>
          </p:spPr>
        </p:pic>
        <p:cxnSp>
          <p:nvCxnSpPr>
            <p:cNvPr id="114" name="Straight Connector 113"/>
            <p:cNvCxnSpPr/>
            <p:nvPr/>
          </p:nvCxnSpPr>
          <p:spPr>
            <a:xfrm flipV="1">
              <a:off x="199032" y="3551884"/>
              <a:ext cx="850365" cy="5449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989319" y="4102329"/>
              <a:ext cx="909138" cy="678281"/>
            </a:xfrm>
            <a:prstGeom prst="line">
              <a:avLst/>
            </a:prstGeom>
          </p:spPr>
          <p:style>
            <a:lnRef idx="1">
              <a:schemeClr val="accent1"/>
            </a:lnRef>
            <a:fillRef idx="0">
              <a:schemeClr val="accent1"/>
            </a:fillRef>
            <a:effectRef idx="0">
              <a:schemeClr val="accent1"/>
            </a:effectRef>
            <a:fontRef idx="minor">
              <a:schemeClr val="tx1"/>
            </a:fontRef>
          </p:style>
        </p:cxnSp>
        <p:pic>
          <p:nvPicPr>
            <p:cNvPr id="117" name="Picture 1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28579" y="3688563"/>
              <a:ext cx="894936" cy="894936"/>
            </a:xfrm>
            <a:prstGeom prst="rect">
              <a:avLst/>
            </a:prstGeom>
          </p:spPr>
        </p:pic>
        <p:pic>
          <p:nvPicPr>
            <p:cNvPr id="148" name="Picture 1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10959" y="3424272"/>
              <a:ext cx="909445" cy="1294924"/>
            </a:xfrm>
            <a:prstGeom prst="rect">
              <a:avLst/>
            </a:prstGeom>
          </p:spPr>
        </p:pic>
        <p:pic>
          <p:nvPicPr>
            <p:cNvPr id="151" name="Picture 15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994580" y="3634666"/>
              <a:ext cx="676795" cy="1064989"/>
            </a:xfrm>
            <a:prstGeom prst="rect">
              <a:avLst/>
            </a:prstGeom>
          </p:spPr>
        </p:pic>
        <p:pic>
          <p:nvPicPr>
            <p:cNvPr id="31" name="Picture 3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978756" y="3743976"/>
              <a:ext cx="972827" cy="1008606"/>
            </a:xfrm>
            <a:prstGeom prst="rect">
              <a:avLst/>
            </a:prstGeom>
          </p:spPr>
        </p:pic>
        <p:pic>
          <p:nvPicPr>
            <p:cNvPr id="32" name="Picture 3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3422738" y="3504304"/>
              <a:ext cx="312878" cy="223575"/>
            </a:xfrm>
            <a:prstGeom prst="rect">
              <a:avLst/>
            </a:prstGeom>
          </p:spPr>
        </p:pic>
        <p:pic>
          <p:nvPicPr>
            <p:cNvPr id="153" name="Picture 15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4354047" y="3622678"/>
              <a:ext cx="312878" cy="223575"/>
            </a:xfrm>
            <a:prstGeom prst="rect">
              <a:avLst/>
            </a:prstGeom>
          </p:spPr>
        </p:pic>
        <p:pic>
          <p:nvPicPr>
            <p:cNvPr id="35" name="Picture 3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081706" y="3702327"/>
              <a:ext cx="939228" cy="1229534"/>
            </a:xfrm>
            <a:prstGeom prst="rect">
              <a:avLst/>
            </a:prstGeom>
          </p:spPr>
        </p:pic>
        <p:pic>
          <p:nvPicPr>
            <p:cNvPr id="38" name="Picture 3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426246" y="3749465"/>
              <a:ext cx="859624" cy="859624"/>
            </a:xfrm>
            <a:prstGeom prst="rect">
              <a:avLst/>
            </a:prstGeom>
          </p:spPr>
        </p:pic>
      </p:grpSp>
      <p:sp>
        <p:nvSpPr>
          <p:cNvPr id="174" name="TextBox 173"/>
          <p:cNvSpPr txBox="1"/>
          <p:nvPr/>
        </p:nvSpPr>
        <p:spPr>
          <a:xfrm>
            <a:off x="7406031" y="5067167"/>
            <a:ext cx="1273143" cy="523220"/>
          </a:xfrm>
          <a:prstGeom prst="rect">
            <a:avLst/>
          </a:prstGeom>
          <a:noFill/>
          <a:ln>
            <a:noFill/>
          </a:ln>
        </p:spPr>
        <p:txBody>
          <a:bodyPr wrap="square" rtlCol="0">
            <a:spAutoFit/>
          </a:bodyPr>
          <a:lstStyle/>
          <a:p>
            <a:r>
              <a:rPr lang="en-US" sz="1400" b="1" dirty="0">
                <a:solidFill>
                  <a:schemeClr val="accent1">
                    <a:lumMod val="50000"/>
                  </a:schemeClr>
                </a:solidFill>
              </a:rPr>
              <a:t>Checks Over Speeding</a:t>
            </a:r>
          </a:p>
        </p:txBody>
      </p:sp>
      <p:sp>
        <p:nvSpPr>
          <p:cNvPr id="175" name="TextBox 174"/>
          <p:cNvSpPr txBox="1"/>
          <p:nvPr/>
        </p:nvSpPr>
        <p:spPr>
          <a:xfrm>
            <a:off x="8870061" y="6229178"/>
            <a:ext cx="1913797" cy="523220"/>
          </a:xfrm>
          <a:prstGeom prst="rect">
            <a:avLst/>
          </a:prstGeom>
          <a:noFill/>
          <a:ln>
            <a:noFill/>
          </a:ln>
        </p:spPr>
        <p:txBody>
          <a:bodyPr wrap="square" rtlCol="0">
            <a:spAutoFit/>
          </a:bodyPr>
          <a:lstStyle/>
          <a:p>
            <a:r>
              <a:rPr lang="en-US" sz="1400" b="1" dirty="0">
                <a:solidFill>
                  <a:schemeClr val="accent1">
                    <a:lumMod val="50000"/>
                  </a:schemeClr>
                </a:solidFill>
              </a:rPr>
              <a:t>Alarm Officer handles Alarm &amp; Collects Fines</a:t>
            </a:r>
          </a:p>
        </p:txBody>
      </p:sp>
      <p:sp>
        <p:nvSpPr>
          <p:cNvPr id="176" name="TextBox 175"/>
          <p:cNvSpPr txBox="1"/>
          <p:nvPr/>
        </p:nvSpPr>
        <p:spPr>
          <a:xfrm>
            <a:off x="10797835" y="6165486"/>
            <a:ext cx="1394165" cy="738664"/>
          </a:xfrm>
          <a:prstGeom prst="rect">
            <a:avLst/>
          </a:prstGeom>
          <a:noFill/>
          <a:ln>
            <a:noFill/>
          </a:ln>
        </p:spPr>
        <p:txBody>
          <a:bodyPr wrap="square" rtlCol="0">
            <a:spAutoFit/>
          </a:bodyPr>
          <a:lstStyle/>
          <a:p>
            <a:r>
              <a:rPr lang="en-US" sz="1400" b="1" dirty="0">
                <a:solidFill>
                  <a:schemeClr val="accent1">
                    <a:lumMod val="50000"/>
                  </a:schemeClr>
                </a:solidFill>
              </a:rPr>
              <a:t>Reaction Team  goes and checks issue</a:t>
            </a:r>
          </a:p>
        </p:txBody>
      </p:sp>
      <p:pic>
        <p:nvPicPr>
          <p:cNvPr id="43" name="Picture 4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898483" y="5386164"/>
            <a:ext cx="991779" cy="658293"/>
          </a:xfrm>
          <a:prstGeom prst="rect">
            <a:avLst/>
          </a:prstGeom>
        </p:spPr>
      </p:pic>
      <p:sp>
        <p:nvSpPr>
          <p:cNvPr id="177" name="TextBox 37"/>
          <p:cNvSpPr txBox="1"/>
          <p:nvPr/>
        </p:nvSpPr>
        <p:spPr>
          <a:xfrm>
            <a:off x="2202680" y="1139876"/>
            <a:ext cx="19546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accent1">
                    <a:lumMod val="75000"/>
                  </a:schemeClr>
                </a:solidFill>
                <a:effectLst/>
                <a:uLnTx/>
                <a:uFillTx/>
              </a:rPr>
              <a:t>GPS</a:t>
            </a:r>
            <a:r>
              <a:rPr kumimoji="0" lang="en-US" sz="1400" b="1" i="0" u="none" strike="noStrike" kern="0" cap="none" spc="0" normalizeH="0" baseline="0" noProof="0" dirty="0">
                <a:ln>
                  <a:noFill/>
                </a:ln>
                <a:solidFill>
                  <a:srgbClr val="000000"/>
                </a:solidFill>
                <a:effectLst/>
                <a:uLnTx/>
                <a:uFillTx/>
              </a:rPr>
              <a:t> </a:t>
            </a:r>
            <a:r>
              <a:rPr lang="en-US" sz="1400" b="1" kern="0" dirty="0">
                <a:solidFill>
                  <a:schemeClr val="accent1">
                    <a:lumMod val="75000"/>
                  </a:schemeClr>
                </a:solidFill>
              </a:rPr>
              <a:t>Satellite</a:t>
            </a:r>
            <a:endParaRPr kumimoji="0" lang="en-US" sz="1400" b="1" i="0" u="none" strike="noStrike" kern="0" cap="none" spc="0" normalizeH="0" baseline="0" noProof="0" dirty="0">
              <a:ln>
                <a:noFill/>
              </a:ln>
              <a:solidFill>
                <a:schemeClr val="accent1">
                  <a:lumMod val="75000"/>
                </a:schemeClr>
              </a:solidFill>
              <a:effectLst/>
              <a:uLnTx/>
              <a:uFillTx/>
            </a:endParaRPr>
          </a:p>
        </p:txBody>
      </p:sp>
      <p:sp>
        <p:nvSpPr>
          <p:cNvPr id="178" name="TekstSylinder 39"/>
          <p:cNvSpPr txBox="1"/>
          <p:nvPr/>
        </p:nvSpPr>
        <p:spPr>
          <a:xfrm>
            <a:off x="6445453" y="830248"/>
            <a:ext cx="1231427" cy="523220"/>
          </a:xfrm>
          <a:prstGeom prst="rect">
            <a:avLst/>
          </a:prstGeom>
          <a:noFill/>
        </p:spPr>
        <p:txBody>
          <a:bodyPr wrap="none" rtlCol="0">
            <a:spAutoFit/>
          </a:bodyPr>
          <a:lstStyle/>
          <a:p>
            <a:pPr algn="ctr"/>
            <a:r>
              <a:rPr lang="nb-NO" sz="1400" b="1" kern="0" dirty="0">
                <a:solidFill>
                  <a:schemeClr val="accent1">
                    <a:lumMod val="75000"/>
                  </a:schemeClr>
                </a:solidFill>
              </a:rPr>
              <a:t>GSM Network</a:t>
            </a:r>
          </a:p>
          <a:p>
            <a:pPr algn="ctr"/>
            <a:r>
              <a:rPr lang="nb-NO" sz="1400" b="1" kern="0" dirty="0">
                <a:solidFill>
                  <a:schemeClr val="accent1">
                    <a:lumMod val="75000"/>
                  </a:schemeClr>
                </a:solidFill>
              </a:rPr>
              <a:t>GPRS</a:t>
            </a:r>
          </a:p>
        </p:txBody>
      </p:sp>
      <p:sp>
        <p:nvSpPr>
          <p:cNvPr id="179" name="TekstSylinder 39"/>
          <p:cNvSpPr txBox="1"/>
          <p:nvPr/>
        </p:nvSpPr>
        <p:spPr>
          <a:xfrm>
            <a:off x="5850731" y="2142149"/>
            <a:ext cx="1401178" cy="738664"/>
          </a:xfrm>
          <a:prstGeom prst="rect">
            <a:avLst/>
          </a:prstGeom>
          <a:noFill/>
        </p:spPr>
        <p:txBody>
          <a:bodyPr wrap="square" rtlCol="0">
            <a:spAutoFit/>
          </a:bodyPr>
          <a:lstStyle/>
          <a:p>
            <a:pPr algn="ctr"/>
            <a:r>
              <a:rPr lang="nb-NO" sz="1400" b="1" kern="0" dirty="0">
                <a:solidFill>
                  <a:schemeClr val="accent1">
                    <a:lumMod val="75000"/>
                  </a:schemeClr>
                </a:solidFill>
              </a:rPr>
              <a:t>Truck attached with Master &amp; Slave</a:t>
            </a:r>
          </a:p>
        </p:txBody>
      </p:sp>
      <p:cxnSp>
        <p:nvCxnSpPr>
          <p:cNvPr id="58" name="Straight Arrow Connector 57"/>
          <p:cNvCxnSpPr/>
          <p:nvPr/>
        </p:nvCxnSpPr>
        <p:spPr>
          <a:xfrm flipH="1">
            <a:off x="8428398" y="6161327"/>
            <a:ext cx="819477" cy="11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2" name="Picture 12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882497" y="6024691"/>
            <a:ext cx="545901" cy="771737"/>
          </a:xfrm>
          <a:prstGeom prst="rect">
            <a:avLst/>
          </a:prstGeom>
          <a:effectLst>
            <a:outerShdw blurRad="50800" dist="50800" dir="5400000" algn="ctr" rotWithShape="0">
              <a:schemeClr val="accent4">
                <a:lumMod val="75000"/>
                <a:alpha val="94000"/>
              </a:schemeClr>
            </a:outerShdw>
            <a:softEdge rad="0"/>
          </a:effectLst>
          <a:scene3d>
            <a:camera prst="orthographicFront"/>
            <a:lightRig rig="threePt" dir="t"/>
          </a:scene3d>
          <a:sp3d contourW="12700">
            <a:bevelB/>
            <a:contourClr>
              <a:schemeClr val="accent1">
                <a:lumMod val="75000"/>
              </a:schemeClr>
            </a:contourClr>
          </a:sp3d>
        </p:spPr>
      </p:pic>
    </p:spTree>
    <p:extLst>
      <p:ext uri="{BB962C8B-B14F-4D97-AF65-F5344CB8AC3E}">
        <p14:creationId xmlns:p14="http://schemas.microsoft.com/office/powerpoint/2010/main" val="23517084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4839</TotalTime>
  <Words>810</Words>
  <Application>Microsoft Office PowerPoint</Application>
  <PresentationFormat>Widescreen</PresentationFormat>
  <Paragraphs>130</Paragraphs>
  <Slides>13</Slides>
  <Notes>2</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Arial Narrow</vt:lpstr>
      <vt:lpstr>Calibri</vt:lpstr>
      <vt:lpstr>Calibri Light</vt:lpstr>
      <vt:lpstr>Helvetica Neue</vt:lpstr>
      <vt:lpstr>Lucida Sans</vt:lpstr>
      <vt:lpstr>Open Sans</vt:lpstr>
      <vt:lpstr>Segoe UI</vt:lpstr>
      <vt:lpstr>Segoe UI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Srinivasa Rao Koppaka</dc:creator>
  <cp:lastModifiedBy>Rajeev Agarwal</cp:lastModifiedBy>
  <cp:revision>96</cp:revision>
  <dcterms:created xsi:type="dcterms:W3CDTF">2018-09-25T11:47:30Z</dcterms:created>
  <dcterms:modified xsi:type="dcterms:W3CDTF">2019-08-21T14:23:08Z</dcterms:modified>
</cp:coreProperties>
</file>