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8" r:id="rId4"/>
    <p:sldMasterId id="2147483673" r:id="rId5"/>
    <p:sldMasterId id="2147483678" r:id="rId6"/>
    <p:sldMasterId id="2147483724" r:id="rId7"/>
  </p:sldMasterIdLst>
  <p:notesMasterIdLst>
    <p:notesMasterId r:id="rId21"/>
  </p:notesMasterIdLst>
  <p:sldIdLst>
    <p:sldId id="356" r:id="rId8"/>
    <p:sldId id="257" r:id="rId9"/>
    <p:sldId id="594" r:id="rId10"/>
    <p:sldId id="450" r:id="rId11"/>
    <p:sldId id="456" r:id="rId12"/>
    <p:sldId id="547" r:id="rId13"/>
    <p:sldId id="596" r:id="rId14"/>
    <p:sldId id="597" r:id="rId15"/>
    <p:sldId id="598" r:id="rId16"/>
    <p:sldId id="600" r:id="rId17"/>
    <p:sldId id="599" r:id="rId18"/>
    <p:sldId id="461" r:id="rId19"/>
    <p:sldId id="54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3374D542-6E3E-455F-9BFB-B45891911720}">
          <p14:sldIdLst>
            <p14:sldId id="356"/>
            <p14:sldId id="257"/>
            <p14:sldId id="594"/>
            <p14:sldId id="450"/>
            <p14:sldId id="456"/>
            <p14:sldId id="547"/>
            <p14:sldId id="596"/>
            <p14:sldId id="597"/>
            <p14:sldId id="598"/>
            <p14:sldId id="600"/>
            <p14:sldId id="599"/>
            <p14:sldId id="461"/>
            <p14:sldId id="54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4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 /><Relationship Id="rId13" Type="http://schemas.openxmlformats.org/officeDocument/2006/relationships/slide" Target="slides/slide6.xml" /><Relationship Id="rId18" Type="http://schemas.openxmlformats.org/officeDocument/2006/relationships/slide" Target="slides/slide11.xml" /><Relationship Id="rId26" Type="http://schemas.openxmlformats.org/officeDocument/2006/relationships/tableStyles" Target="tableStyles.xml" /><Relationship Id="rId3" Type="http://schemas.openxmlformats.org/officeDocument/2006/relationships/customXml" Target="../customXml/item3.xml" /><Relationship Id="rId21" Type="http://schemas.openxmlformats.org/officeDocument/2006/relationships/notesMaster" Target="notesMasters/notesMaster1.xml" /><Relationship Id="rId7" Type="http://schemas.openxmlformats.org/officeDocument/2006/relationships/slideMaster" Target="slideMasters/slideMaster4.xml" /><Relationship Id="rId12" Type="http://schemas.openxmlformats.org/officeDocument/2006/relationships/slide" Target="slides/slide5.xml" /><Relationship Id="rId17" Type="http://schemas.openxmlformats.org/officeDocument/2006/relationships/slide" Target="slides/slide10.xml" /><Relationship Id="rId25" Type="http://schemas.openxmlformats.org/officeDocument/2006/relationships/theme" Target="theme/theme1.xml" /><Relationship Id="rId2" Type="http://schemas.openxmlformats.org/officeDocument/2006/relationships/customXml" Target="../customXml/item2.xml" /><Relationship Id="rId16" Type="http://schemas.openxmlformats.org/officeDocument/2006/relationships/slide" Target="slides/slide9.xml" /><Relationship Id="rId20" Type="http://schemas.openxmlformats.org/officeDocument/2006/relationships/slide" Target="slides/slide13.xml" /><Relationship Id="rId1" Type="http://schemas.openxmlformats.org/officeDocument/2006/relationships/customXml" Target="../customXml/item1.xml" /><Relationship Id="rId6" Type="http://schemas.openxmlformats.org/officeDocument/2006/relationships/slideMaster" Target="slideMasters/slideMaster3.xml" /><Relationship Id="rId11" Type="http://schemas.openxmlformats.org/officeDocument/2006/relationships/slide" Target="slides/slide4.xml" /><Relationship Id="rId24" Type="http://schemas.openxmlformats.org/officeDocument/2006/relationships/viewProps" Target="viewProps.xml" /><Relationship Id="rId5" Type="http://schemas.openxmlformats.org/officeDocument/2006/relationships/slideMaster" Target="slideMasters/slideMaster2.xml" /><Relationship Id="rId15" Type="http://schemas.openxmlformats.org/officeDocument/2006/relationships/slide" Target="slides/slide8.xml" /><Relationship Id="rId23" Type="http://schemas.openxmlformats.org/officeDocument/2006/relationships/presProps" Target="presProps.xml" /><Relationship Id="rId10" Type="http://schemas.openxmlformats.org/officeDocument/2006/relationships/slide" Target="slides/slide3.xml" /><Relationship Id="rId19" Type="http://schemas.openxmlformats.org/officeDocument/2006/relationships/slide" Target="slides/slide12.xml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2.xml" /><Relationship Id="rId14" Type="http://schemas.openxmlformats.org/officeDocument/2006/relationships/slide" Target="slides/slide7.xml" /><Relationship Id="rId22" Type="http://schemas.openxmlformats.org/officeDocument/2006/relationships/commentAuthors" Target="commentAuthors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B9C1DD-99D7-4BD6-9221-3EAC534E53FF}" type="doc">
      <dgm:prSet loTypeId="urn:microsoft.com/office/officeart/2005/8/layout/lProcess1" loCatId="process" qsTypeId="urn:microsoft.com/office/officeart/2005/8/quickstyle/3d1" qsCatId="3D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C1CD0304-8C23-443E-977B-CA40E86A3315}">
      <dgm:prSet phldrT="[Text]" custT="1"/>
      <dgm:spPr/>
      <dgm:t>
        <a:bodyPr/>
        <a:lstStyle/>
        <a:p>
          <a:r>
            <a:rPr lang="en-US" sz="1800" b="1" dirty="0"/>
            <a:t>Upstream Devt</a:t>
          </a:r>
        </a:p>
      </dgm:t>
    </dgm:pt>
    <dgm:pt modelId="{05454771-20F9-41EB-AB49-D16E99D307E1}" type="parTrans" cxnId="{171770B1-4FC7-4EA5-8474-D6B775005467}">
      <dgm:prSet/>
      <dgm:spPr/>
      <dgm:t>
        <a:bodyPr/>
        <a:lstStyle/>
        <a:p>
          <a:endParaRPr lang="en-US"/>
        </a:p>
      </dgm:t>
    </dgm:pt>
    <dgm:pt modelId="{C64C86E2-A481-4447-BBE1-919FF1BBD634}" type="sibTrans" cxnId="{171770B1-4FC7-4EA5-8474-D6B775005467}">
      <dgm:prSet/>
      <dgm:spPr/>
      <dgm:t>
        <a:bodyPr/>
        <a:lstStyle/>
        <a:p>
          <a:endParaRPr lang="en-US"/>
        </a:p>
      </dgm:t>
    </dgm:pt>
    <dgm:pt modelId="{24F3B99E-DA7D-49DE-89DE-75B80DD75B85}">
      <dgm:prSet phldrT="[Text]" custT="1"/>
      <dgm:spPr/>
      <dgm:t>
        <a:bodyPr/>
        <a:lstStyle/>
        <a:p>
          <a:r>
            <a:rPr lang="en-US" sz="1800" b="1" dirty="0"/>
            <a:t>Uganda Refinery Project</a:t>
          </a:r>
        </a:p>
      </dgm:t>
    </dgm:pt>
    <dgm:pt modelId="{57431943-FB5F-421B-B997-BD4AB5B5A7A1}" type="parTrans" cxnId="{7F277F4D-2255-4858-B272-2F9F8233932C}">
      <dgm:prSet/>
      <dgm:spPr/>
      <dgm:t>
        <a:bodyPr/>
        <a:lstStyle/>
        <a:p>
          <a:endParaRPr lang="en-US"/>
        </a:p>
      </dgm:t>
    </dgm:pt>
    <dgm:pt modelId="{F804D0A4-6EBD-47F5-822A-9F246ED9B7DE}" type="sibTrans" cxnId="{7F277F4D-2255-4858-B272-2F9F8233932C}">
      <dgm:prSet/>
      <dgm:spPr/>
      <dgm:t>
        <a:bodyPr/>
        <a:lstStyle/>
        <a:p>
          <a:endParaRPr lang="en-US"/>
        </a:p>
      </dgm:t>
    </dgm:pt>
    <dgm:pt modelId="{1940EDF1-1D27-4B20-B640-385DD0360E1E}">
      <dgm:prSet phldrT="[Text]" custT="1"/>
      <dgm:spPr/>
      <dgm:t>
        <a:bodyPr/>
        <a:lstStyle/>
        <a:p>
          <a:r>
            <a:rPr lang="en-US" sz="1800" b="1" dirty="0"/>
            <a:t>East Africa Crude Oil Pipeline</a:t>
          </a:r>
        </a:p>
      </dgm:t>
    </dgm:pt>
    <dgm:pt modelId="{74893EA4-3D32-4810-AD65-5A0833482904}" type="parTrans" cxnId="{0FBC45C4-EA87-48F2-90C5-160CBE74D438}">
      <dgm:prSet/>
      <dgm:spPr/>
      <dgm:t>
        <a:bodyPr/>
        <a:lstStyle/>
        <a:p>
          <a:endParaRPr lang="en-US"/>
        </a:p>
      </dgm:t>
    </dgm:pt>
    <dgm:pt modelId="{96D48DC5-FF2E-4485-9B1B-E34AE5F62119}" type="sibTrans" cxnId="{0FBC45C4-EA87-48F2-90C5-160CBE74D438}">
      <dgm:prSet/>
      <dgm:spPr/>
      <dgm:t>
        <a:bodyPr/>
        <a:lstStyle/>
        <a:p>
          <a:endParaRPr lang="en-US"/>
        </a:p>
      </dgm:t>
    </dgm:pt>
    <dgm:pt modelId="{8A459EF1-0B63-4182-86D4-61B725D61D8D}">
      <dgm:prSet custT="1"/>
      <dgm:spPr/>
      <dgm:t>
        <a:bodyPr/>
        <a:lstStyle/>
        <a:p>
          <a:r>
            <a:rPr lang="en-US" sz="1600" dirty="0"/>
            <a:t>New Exploration, CPFs, Pipelines and access roads, camps</a:t>
          </a:r>
        </a:p>
        <a:p>
          <a:r>
            <a:rPr lang="en-US" sz="1600" dirty="0"/>
            <a:t>$ 8 bn</a:t>
          </a:r>
        </a:p>
      </dgm:t>
    </dgm:pt>
    <dgm:pt modelId="{26370074-81F6-4C63-A151-4A4175843086}" type="parTrans" cxnId="{319B4153-E86F-402C-879C-DABD139FB696}">
      <dgm:prSet/>
      <dgm:spPr/>
      <dgm:t>
        <a:bodyPr/>
        <a:lstStyle/>
        <a:p>
          <a:endParaRPr lang="en-US"/>
        </a:p>
      </dgm:t>
    </dgm:pt>
    <dgm:pt modelId="{BEC55AE6-0B4C-412C-A1EB-BD4FD36E9E64}" type="sibTrans" cxnId="{319B4153-E86F-402C-879C-DABD139FB696}">
      <dgm:prSet/>
      <dgm:spPr/>
      <dgm:t>
        <a:bodyPr/>
        <a:lstStyle/>
        <a:p>
          <a:endParaRPr lang="en-US"/>
        </a:p>
      </dgm:t>
    </dgm:pt>
    <dgm:pt modelId="{EB92735C-656C-402B-9D61-A6D11627C20F}">
      <dgm:prSet custT="1"/>
      <dgm:spPr/>
      <dgm:t>
        <a:bodyPr/>
        <a:lstStyle/>
        <a:p>
          <a:endParaRPr lang="en-US" sz="1600" dirty="0"/>
        </a:p>
        <a:p>
          <a:r>
            <a:rPr lang="en-US" sz="1600" dirty="0"/>
            <a:t>60,000 bpd Refinery, 211km products pipeline</a:t>
          </a:r>
        </a:p>
        <a:p>
          <a:r>
            <a:rPr lang="en-US" sz="1600" dirty="0"/>
            <a:t>$ 3-4 bn</a:t>
          </a:r>
        </a:p>
        <a:p>
          <a:endParaRPr lang="en-US" sz="1600" dirty="0"/>
        </a:p>
      </dgm:t>
    </dgm:pt>
    <dgm:pt modelId="{69A173E6-E3B6-434D-BDB8-04CDB5ED478D}" type="parTrans" cxnId="{C72B811A-674F-4FA3-B7C4-16BF3AB5CF96}">
      <dgm:prSet/>
      <dgm:spPr/>
      <dgm:t>
        <a:bodyPr/>
        <a:lstStyle/>
        <a:p>
          <a:endParaRPr lang="en-US"/>
        </a:p>
      </dgm:t>
    </dgm:pt>
    <dgm:pt modelId="{B4EC281F-3B48-417B-B666-C2FADC986141}" type="sibTrans" cxnId="{C72B811A-674F-4FA3-B7C4-16BF3AB5CF96}">
      <dgm:prSet/>
      <dgm:spPr/>
      <dgm:t>
        <a:bodyPr/>
        <a:lstStyle/>
        <a:p>
          <a:endParaRPr lang="en-US"/>
        </a:p>
      </dgm:t>
    </dgm:pt>
    <dgm:pt modelId="{487EE5A5-D766-43E4-9B40-4F9000103078}">
      <dgm:prSet custT="1"/>
      <dgm:spPr/>
      <dgm:t>
        <a:bodyPr/>
        <a:lstStyle/>
        <a:p>
          <a:r>
            <a:rPr lang="en-US" sz="1600" dirty="0"/>
            <a:t>~200,000 bpd</a:t>
          </a:r>
        </a:p>
        <a:p>
          <a:endParaRPr lang="en-US" sz="1600" dirty="0"/>
        </a:p>
        <a:p>
          <a:r>
            <a:rPr lang="en-US" sz="1600" dirty="0"/>
            <a:t>$ 3.55bn</a:t>
          </a:r>
        </a:p>
      </dgm:t>
    </dgm:pt>
    <dgm:pt modelId="{D909E574-4A5D-473D-BF1C-A32DB6E5EEC6}" type="parTrans" cxnId="{8BBF4389-7F6A-44C5-8775-1AB471587D26}">
      <dgm:prSet/>
      <dgm:spPr/>
      <dgm:t>
        <a:bodyPr/>
        <a:lstStyle/>
        <a:p>
          <a:endParaRPr lang="en-US"/>
        </a:p>
      </dgm:t>
    </dgm:pt>
    <dgm:pt modelId="{992E176F-F2AC-4720-9E1F-12AEEB0B558F}" type="sibTrans" cxnId="{8BBF4389-7F6A-44C5-8775-1AB471587D26}">
      <dgm:prSet/>
      <dgm:spPr/>
      <dgm:t>
        <a:bodyPr/>
        <a:lstStyle/>
        <a:p>
          <a:endParaRPr lang="en-US"/>
        </a:p>
      </dgm:t>
    </dgm:pt>
    <dgm:pt modelId="{C9A65984-51DE-4FD5-9904-9EFB0DF81913}">
      <dgm:prSet custT="1"/>
      <dgm:spPr/>
      <dgm:t>
        <a:bodyPr/>
        <a:lstStyle/>
        <a:p>
          <a:r>
            <a:rPr lang="en-US" sz="1600" dirty="0"/>
            <a:t>Airport, Industrial Park, Roads</a:t>
          </a:r>
        </a:p>
        <a:p>
          <a:r>
            <a:rPr lang="en-US" sz="1600" dirty="0"/>
            <a:t>$ 1bn</a:t>
          </a:r>
        </a:p>
      </dgm:t>
    </dgm:pt>
    <dgm:pt modelId="{08830567-FAB1-426F-A8D4-9500F9C40A95}" type="parTrans" cxnId="{0DE2F083-F766-4047-81C3-F610A2BAD278}">
      <dgm:prSet/>
      <dgm:spPr/>
      <dgm:t>
        <a:bodyPr/>
        <a:lstStyle/>
        <a:p>
          <a:endParaRPr lang="en-US"/>
        </a:p>
      </dgm:t>
    </dgm:pt>
    <dgm:pt modelId="{961E9ED8-0139-48AB-99B9-D21D28D7F3F3}" type="sibTrans" cxnId="{0DE2F083-F766-4047-81C3-F610A2BAD278}">
      <dgm:prSet/>
      <dgm:spPr/>
      <dgm:t>
        <a:bodyPr/>
        <a:lstStyle/>
        <a:p>
          <a:endParaRPr lang="en-US"/>
        </a:p>
      </dgm:t>
    </dgm:pt>
    <dgm:pt modelId="{8524E7BF-6CD4-4DAA-85CC-F8A1A5ABD64D}">
      <dgm:prSet phldrT="[Text]" custT="1"/>
      <dgm:spPr/>
      <dgm:t>
        <a:bodyPr/>
        <a:lstStyle/>
        <a:p>
          <a:r>
            <a:rPr lang="en-US" sz="1800" b="1" dirty="0"/>
            <a:t>Support Infrastructure</a:t>
          </a:r>
        </a:p>
      </dgm:t>
    </dgm:pt>
    <dgm:pt modelId="{F5B6655A-393E-4A9B-8D61-EFAA6604DD3E}" type="sibTrans" cxnId="{D83AE1AB-FF0D-40E7-9AD9-27095A0699DC}">
      <dgm:prSet/>
      <dgm:spPr/>
      <dgm:t>
        <a:bodyPr/>
        <a:lstStyle/>
        <a:p>
          <a:endParaRPr lang="en-US"/>
        </a:p>
      </dgm:t>
    </dgm:pt>
    <dgm:pt modelId="{552FB8B3-EE8C-495F-98AC-4C2C7068BCD9}" type="parTrans" cxnId="{D83AE1AB-FF0D-40E7-9AD9-27095A0699DC}">
      <dgm:prSet/>
      <dgm:spPr/>
      <dgm:t>
        <a:bodyPr/>
        <a:lstStyle/>
        <a:p>
          <a:endParaRPr lang="en-US"/>
        </a:p>
      </dgm:t>
    </dgm:pt>
    <dgm:pt modelId="{CE9540E1-C389-411E-B33E-64EFCC72FFE6}" type="pres">
      <dgm:prSet presAssocID="{6CB9C1DD-99D7-4BD6-9221-3EAC534E53FF}" presName="Name0" presStyleCnt="0">
        <dgm:presLayoutVars>
          <dgm:dir/>
          <dgm:animLvl val="lvl"/>
          <dgm:resizeHandles val="exact"/>
        </dgm:presLayoutVars>
      </dgm:prSet>
      <dgm:spPr/>
    </dgm:pt>
    <dgm:pt modelId="{B22DC90E-DFAC-42CB-A8CE-49015DE79EB3}" type="pres">
      <dgm:prSet presAssocID="{C1CD0304-8C23-443E-977B-CA40E86A3315}" presName="vertFlow" presStyleCnt="0"/>
      <dgm:spPr/>
    </dgm:pt>
    <dgm:pt modelId="{447E0243-EF37-4EB1-9636-C58926E32348}" type="pres">
      <dgm:prSet presAssocID="{C1CD0304-8C23-443E-977B-CA40E86A3315}" presName="header" presStyleLbl="node1" presStyleIdx="0" presStyleCnt="4" custScaleY="235940" custLinFactY="-90693" custLinFactNeighborY="-100000"/>
      <dgm:spPr/>
    </dgm:pt>
    <dgm:pt modelId="{C70CF2B6-AABB-4050-9140-567740AA3883}" type="pres">
      <dgm:prSet presAssocID="{26370074-81F6-4C63-A151-4A4175843086}" presName="parTrans" presStyleLbl="sibTrans2D1" presStyleIdx="0" presStyleCnt="4"/>
      <dgm:spPr/>
    </dgm:pt>
    <dgm:pt modelId="{46145D32-9E2C-4F29-B17C-B970AD3C1187}" type="pres">
      <dgm:prSet presAssocID="{8A459EF1-0B63-4182-86D4-61B725D61D8D}" presName="child" presStyleLbl="alignAccFollowNode1" presStyleIdx="0" presStyleCnt="4" custScaleX="106643" custScaleY="237088" custLinFactY="-90693" custLinFactNeighborY="-100000">
        <dgm:presLayoutVars>
          <dgm:chMax val="0"/>
          <dgm:bulletEnabled val="1"/>
        </dgm:presLayoutVars>
      </dgm:prSet>
      <dgm:spPr/>
    </dgm:pt>
    <dgm:pt modelId="{EBD2A58D-C0EF-47D2-BD7E-252884BB47A9}" type="pres">
      <dgm:prSet presAssocID="{C1CD0304-8C23-443E-977B-CA40E86A3315}" presName="hSp" presStyleCnt="0"/>
      <dgm:spPr/>
    </dgm:pt>
    <dgm:pt modelId="{2BA08318-B023-4DF6-9B88-9C359E28964D}" type="pres">
      <dgm:prSet presAssocID="{24F3B99E-DA7D-49DE-89DE-75B80DD75B85}" presName="vertFlow" presStyleCnt="0"/>
      <dgm:spPr/>
    </dgm:pt>
    <dgm:pt modelId="{80341A4D-4685-423A-9649-77B7FBCAF110}" type="pres">
      <dgm:prSet presAssocID="{24F3B99E-DA7D-49DE-89DE-75B80DD75B85}" presName="header" presStyleLbl="node1" presStyleIdx="1" presStyleCnt="4" custScaleY="235940" custLinFactY="-90693" custLinFactNeighborY="-100000"/>
      <dgm:spPr/>
    </dgm:pt>
    <dgm:pt modelId="{EC09E4A7-0C99-4140-B88C-F157A826C69F}" type="pres">
      <dgm:prSet presAssocID="{69A173E6-E3B6-434D-BDB8-04CDB5ED478D}" presName="parTrans" presStyleLbl="sibTrans2D1" presStyleIdx="1" presStyleCnt="4"/>
      <dgm:spPr/>
    </dgm:pt>
    <dgm:pt modelId="{C7DC743D-8EE6-4253-9557-FEEADC814C9E}" type="pres">
      <dgm:prSet presAssocID="{EB92735C-656C-402B-9D61-A6D11627C20F}" presName="child" presStyleLbl="alignAccFollowNode1" presStyleIdx="1" presStyleCnt="4" custScaleX="111136" custScaleY="237088" custLinFactY="-90693" custLinFactNeighborY="-100000">
        <dgm:presLayoutVars>
          <dgm:chMax val="0"/>
          <dgm:bulletEnabled val="1"/>
        </dgm:presLayoutVars>
      </dgm:prSet>
      <dgm:spPr/>
    </dgm:pt>
    <dgm:pt modelId="{F5E853CE-FC90-4F71-9F58-EF4A8AE2DF43}" type="pres">
      <dgm:prSet presAssocID="{24F3B99E-DA7D-49DE-89DE-75B80DD75B85}" presName="hSp" presStyleCnt="0"/>
      <dgm:spPr/>
    </dgm:pt>
    <dgm:pt modelId="{5D36FF4C-2E2B-4C72-A335-6EB9861202C0}" type="pres">
      <dgm:prSet presAssocID="{1940EDF1-1D27-4B20-B640-385DD0360E1E}" presName="vertFlow" presStyleCnt="0"/>
      <dgm:spPr/>
    </dgm:pt>
    <dgm:pt modelId="{2EC0B642-BAD1-404E-A8C2-FBF9857D0C98}" type="pres">
      <dgm:prSet presAssocID="{1940EDF1-1D27-4B20-B640-385DD0360E1E}" presName="header" presStyleLbl="node1" presStyleIdx="2" presStyleCnt="4" custScaleY="235940" custLinFactY="-90693" custLinFactNeighborY="-100000"/>
      <dgm:spPr/>
    </dgm:pt>
    <dgm:pt modelId="{75CF533D-5466-4D55-B335-9112BC7393C4}" type="pres">
      <dgm:prSet presAssocID="{D909E574-4A5D-473D-BF1C-A32DB6E5EEC6}" presName="parTrans" presStyleLbl="sibTrans2D1" presStyleIdx="2" presStyleCnt="4"/>
      <dgm:spPr/>
    </dgm:pt>
    <dgm:pt modelId="{48D350A2-C84B-4C2A-BAEE-9674943EBDCD}" type="pres">
      <dgm:prSet presAssocID="{487EE5A5-D766-43E4-9B40-4F9000103078}" presName="child" presStyleLbl="alignAccFollowNode1" presStyleIdx="2" presStyleCnt="4" custScaleY="243560" custLinFactY="-90693" custLinFactNeighborY="-100000">
        <dgm:presLayoutVars>
          <dgm:chMax val="0"/>
          <dgm:bulletEnabled val="1"/>
        </dgm:presLayoutVars>
      </dgm:prSet>
      <dgm:spPr/>
    </dgm:pt>
    <dgm:pt modelId="{7DA069B2-A33C-45FD-888E-8484E1E335D6}" type="pres">
      <dgm:prSet presAssocID="{1940EDF1-1D27-4B20-B640-385DD0360E1E}" presName="hSp" presStyleCnt="0"/>
      <dgm:spPr/>
    </dgm:pt>
    <dgm:pt modelId="{6EF46753-C2EC-4D58-9AEB-564BB71439D0}" type="pres">
      <dgm:prSet presAssocID="{8524E7BF-6CD4-4DAA-85CC-F8A1A5ABD64D}" presName="vertFlow" presStyleCnt="0"/>
      <dgm:spPr/>
    </dgm:pt>
    <dgm:pt modelId="{A244EE2B-3846-4C42-942C-25622F6BF644}" type="pres">
      <dgm:prSet presAssocID="{8524E7BF-6CD4-4DAA-85CC-F8A1A5ABD64D}" presName="header" presStyleLbl="node1" presStyleIdx="3" presStyleCnt="4" custScaleY="235940" custLinFactY="-90693" custLinFactNeighborY="-100000"/>
      <dgm:spPr/>
    </dgm:pt>
    <dgm:pt modelId="{6F7BA29A-D51C-4941-9C80-9D6F469677E4}" type="pres">
      <dgm:prSet presAssocID="{08830567-FAB1-426F-A8D4-9500F9C40A95}" presName="parTrans" presStyleLbl="sibTrans2D1" presStyleIdx="3" presStyleCnt="4"/>
      <dgm:spPr/>
    </dgm:pt>
    <dgm:pt modelId="{7B199835-F3D6-41FF-AFDD-9922DDA91A60}" type="pres">
      <dgm:prSet presAssocID="{C9A65984-51DE-4FD5-9904-9EFB0DF81913}" presName="child" presStyleLbl="alignAccFollowNode1" presStyleIdx="3" presStyleCnt="4" custScaleY="243640" custLinFactY="-90693" custLinFactNeighborY="-100000">
        <dgm:presLayoutVars>
          <dgm:chMax val="0"/>
          <dgm:bulletEnabled val="1"/>
        </dgm:presLayoutVars>
      </dgm:prSet>
      <dgm:spPr/>
    </dgm:pt>
  </dgm:ptLst>
  <dgm:cxnLst>
    <dgm:cxn modelId="{C72B811A-674F-4FA3-B7C4-16BF3AB5CF96}" srcId="{24F3B99E-DA7D-49DE-89DE-75B80DD75B85}" destId="{EB92735C-656C-402B-9D61-A6D11627C20F}" srcOrd="0" destOrd="0" parTransId="{69A173E6-E3B6-434D-BDB8-04CDB5ED478D}" sibTransId="{B4EC281F-3B48-417B-B666-C2FADC986141}"/>
    <dgm:cxn modelId="{84B7C83F-2F56-47BB-98BB-7DB71A4FE6DD}" type="presOf" srcId="{487EE5A5-D766-43E4-9B40-4F9000103078}" destId="{48D350A2-C84B-4C2A-BAEE-9674943EBDCD}" srcOrd="0" destOrd="0" presId="urn:microsoft.com/office/officeart/2005/8/layout/lProcess1"/>
    <dgm:cxn modelId="{B2FE8C5F-ED1B-4A33-9FDE-EA9160AACEB6}" type="presOf" srcId="{24F3B99E-DA7D-49DE-89DE-75B80DD75B85}" destId="{80341A4D-4685-423A-9649-77B7FBCAF110}" srcOrd="0" destOrd="0" presId="urn:microsoft.com/office/officeart/2005/8/layout/lProcess1"/>
    <dgm:cxn modelId="{2BB61347-054A-4976-A96E-53A2A4A81D3F}" type="presOf" srcId="{08830567-FAB1-426F-A8D4-9500F9C40A95}" destId="{6F7BA29A-D51C-4941-9C80-9D6F469677E4}" srcOrd="0" destOrd="0" presId="urn:microsoft.com/office/officeart/2005/8/layout/lProcess1"/>
    <dgm:cxn modelId="{56590C6B-2BF7-403E-8642-29A8C303AA4E}" type="presOf" srcId="{D909E574-4A5D-473D-BF1C-A32DB6E5EEC6}" destId="{75CF533D-5466-4D55-B335-9112BC7393C4}" srcOrd="0" destOrd="0" presId="urn:microsoft.com/office/officeart/2005/8/layout/lProcess1"/>
    <dgm:cxn modelId="{E9FF0D6D-37C8-4857-9F6B-068CEE11A340}" type="presOf" srcId="{26370074-81F6-4C63-A151-4A4175843086}" destId="{C70CF2B6-AABB-4050-9140-567740AA3883}" srcOrd="0" destOrd="0" presId="urn:microsoft.com/office/officeart/2005/8/layout/lProcess1"/>
    <dgm:cxn modelId="{7F277F4D-2255-4858-B272-2F9F8233932C}" srcId="{6CB9C1DD-99D7-4BD6-9221-3EAC534E53FF}" destId="{24F3B99E-DA7D-49DE-89DE-75B80DD75B85}" srcOrd="1" destOrd="0" parTransId="{57431943-FB5F-421B-B997-BD4AB5B5A7A1}" sibTransId="{F804D0A4-6EBD-47F5-822A-9F246ED9B7DE}"/>
    <dgm:cxn modelId="{319B4153-E86F-402C-879C-DABD139FB696}" srcId="{C1CD0304-8C23-443E-977B-CA40E86A3315}" destId="{8A459EF1-0B63-4182-86D4-61B725D61D8D}" srcOrd="0" destOrd="0" parTransId="{26370074-81F6-4C63-A151-4A4175843086}" sibTransId="{BEC55AE6-0B4C-412C-A1EB-BD4FD36E9E64}"/>
    <dgm:cxn modelId="{0DE2F083-F766-4047-81C3-F610A2BAD278}" srcId="{8524E7BF-6CD4-4DAA-85CC-F8A1A5ABD64D}" destId="{C9A65984-51DE-4FD5-9904-9EFB0DF81913}" srcOrd="0" destOrd="0" parTransId="{08830567-FAB1-426F-A8D4-9500F9C40A95}" sibTransId="{961E9ED8-0139-48AB-99B9-D21D28D7F3F3}"/>
    <dgm:cxn modelId="{8BBF4389-7F6A-44C5-8775-1AB471587D26}" srcId="{1940EDF1-1D27-4B20-B640-385DD0360E1E}" destId="{487EE5A5-D766-43E4-9B40-4F9000103078}" srcOrd="0" destOrd="0" parTransId="{D909E574-4A5D-473D-BF1C-A32DB6E5EEC6}" sibTransId="{992E176F-F2AC-4720-9E1F-12AEEB0B558F}"/>
    <dgm:cxn modelId="{B7411891-1750-4551-AA79-D94474ED26AF}" type="presOf" srcId="{C9A65984-51DE-4FD5-9904-9EFB0DF81913}" destId="{7B199835-F3D6-41FF-AFDD-9922DDA91A60}" srcOrd="0" destOrd="0" presId="urn:microsoft.com/office/officeart/2005/8/layout/lProcess1"/>
    <dgm:cxn modelId="{AECA9395-EFAE-41F2-8BE3-933FCE111292}" type="presOf" srcId="{69A173E6-E3B6-434D-BDB8-04CDB5ED478D}" destId="{EC09E4A7-0C99-4140-B88C-F157A826C69F}" srcOrd="0" destOrd="0" presId="urn:microsoft.com/office/officeart/2005/8/layout/lProcess1"/>
    <dgm:cxn modelId="{D83AE1AB-FF0D-40E7-9AD9-27095A0699DC}" srcId="{6CB9C1DD-99D7-4BD6-9221-3EAC534E53FF}" destId="{8524E7BF-6CD4-4DAA-85CC-F8A1A5ABD64D}" srcOrd="3" destOrd="0" parTransId="{552FB8B3-EE8C-495F-98AC-4C2C7068BCD9}" sibTransId="{F5B6655A-393E-4A9B-8D61-EFAA6604DD3E}"/>
    <dgm:cxn modelId="{171770B1-4FC7-4EA5-8474-D6B775005467}" srcId="{6CB9C1DD-99D7-4BD6-9221-3EAC534E53FF}" destId="{C1CD0304-8C23-443E-977B-CA40E86A3315}" srcOrd="0" destOrd="0" parTransId="{05454771-20F9-41EB-AB49-D16E99D307E1}" sibTransId="{C64C86E2-A481-4447-BBE1-919FF1BBD634}"/>
    <dgm:cxn modelId="{7D259CB9-77B8-4E36-87FB-195CA2D7D097}" type="presOf" srcId="{8524E7BF-6CD4-4DAA-85CC-F8A1A5ABD64D}" destId="{A244EE2B-3846-4C42-942C-25622F6BF644}" srcOrd="0" destOrd="0" presId="urn:microsoft.com/office/officeart/2005/8/layout/lProcess1"/>
    <dgm:cxn modelId="{4FA2E1C0-33B2-4E41-AD3D-749E5D118667}" type="presOf" srcId="{6CB9C1DD-99D7-4BD6-9221-3EAC534E53FF}" destId="{CE9540E1-C389-411E-B33E-64EFCC72FFE6}" srcOrd="0" destOrd="0" presId="urn:microsoft.com/office/officeart/2005/8/layout/lProcess1"/>
    <dgm:cxn modelId="{0FBC45C4-EA87-48F2-90C5-160CBE74D438}" srcId="{6CB9C1DD-99D7-4BD6-9221-3EAC534E53FF}" destId="{1940EDF1-1D27-4B20-B640-385DD0360E1E}" srcOrd="2" destOrd="0" parTransId="{74893EA4-3D32-4810-AD65-5A0833482904}" sibTransId="{96D48DC5-FF2E-4485-9B1B-E34AE5F62119}"/>
    <dgm:cxn modelId="{ABD525C5-193E-47FF-A915-2649B302CF3E}" type="presOf" srcId="{8A459EF1-0B63-4182-86D4-61B725D61D8D}" destId="{46145D32-9E2C-4F29-B17C-B970AD3C1187}" srcOrd="0" destOrd="0" presId="urn:microsoft.com/office/officeart/2005/8/layout/lProcess1"/>
    <dgm:cxn modelId="{922D25E1-AFF1-4081-9954-C377F2FE9542}" type="presOf" srcId="{EB92735C-656C-402B-9D61-A6D11627C20F}" destId="{C7DC743D-8EE6-4253-9557-FEEADC814C9E}" srcOrd="0" destOrd="0" presId="urn:microsoft.com/office/officeart/2005/8/layout/lProcess1"/>
    <dgm:cxn modelId="{E63F9CE2-199F-414A-A040-D530916B4D35}" type="presOf" srcId="{1940EDF1-1D27-4B20-B640-385DD0360E1E}" destId="{2EC0B642-BAD1-404E-A8C2-FBF9857D0C98}" srcOrd="0" destOrd="0" presId="urn:microsoft.com/office/officeart/2005/8/layout/lProcess1"/>
    <dgm:cxn modelId="{3F7744FA-92E4-4DE2-966D-2653B49D7EBF}" type="presOf" srcId="{C1CD0304-8C23-443E-977B-CA40E86A3315}" destId="{447E0243-EF37-4EB1-9636-C58926E32348}" srcOrd="0" destOrd="0" presId="urn:microsoft.com/office/officeart/2005/8/layout/lProcess1"/>
    <dgm:cxn modelId="{F36F2274-C327-4BCB-AF58-F3FF4CFCB1B5}" type="presParOf" srcId="{CE9540E1-C389-411E-B33E-64EFCC72FFE6}" destId="{B22DC90E-DFAC-42CB-A8CE-49015DE79EB3}" srcOrd="0" destOrd="0" presId="urn:microsoft.com/office/officeart/2005/8/layout/lProcess1"/>
    <dgm:cxn modelId="{C3F1F559-7377-459B-8E63-6695FB7C3914}" type="presParOf" srcId="{B22DC90E-DFAC-42CB-A8CE-49015DE79EB3}" destId="{447E0243-EF37-4EB1-9636-C58926E32348}" srcOrd="0" destOrd="0" presId="urn:microsoft.com/office/officeart/2005/8/layout/lProcess1"/>
    <dgm:cxn modelId="{4BD203ED-FF32-4C46-9F88-0505534E3858}" type="presParOf" srcId="{B22DC90E-DFAC-42CB-A8CE-49015DE79EB3}" destId="{C70CF2B6-AABB-4050-9140-567740AA3883}" srcOrd="1" destOrd="0" presId="urn:microsoft.com/office/officeart/2005/8/layout/lProcess1"/>
    <dgm:cxn modelId="{BC88BDB6-6867-4FC1-AF03-B267A617D168}" type="presParOf" srcId="{B22DC90E-DFAC-42CB-A8CE-49015DE79EB3}" destId="{46145D32-9E2C-4F29-B17C-B970AD3C1187}" srcOrd="2" destOrd="0" presId="urn:microsoft.com/office/officeart/2005/8/layout/lProcess1"/>
    <dgm:cxn modelId="{683A3A58-2FCE-44E6-945C-B3FC4EC6B301}" type="presParOf" srcId="{CE9540E1-C389-411E-B33E-64EFCC72FFE6}" destId="{EBD2A58D-C0EF-47D2-BD7E-252884BB47A9}" srcOrd="1" destOrd="0" presId="urn:microsoft.com/office/officeart/2005/8/layout/lProcess1"/>
    <dgm:cxn modelId="{CC9A3BE7-02B7-4823-AFE3-E6DEC1962476}" type="presParOf" srcId="{CE9540E1-C389-411E-B33E-64EFCC72FFE6}" destId="{2BA08318-B023-4DF6-9B88-9C359E28964D}" srcOrd="2" destOrd="0" presId="urn:microsoft.com/office/officeart/2005/8/layout/lProcess1"/>
    <dgm:cxn modelId="{50D2D46B-7057-4BA2-8EA2-B8D38057B74A}" type="presParOf" srcId="{2BA08318-B023-4DF6-9B88-9C359E28964D}" destId="{80341A4D-4685-423A-9649-77B7FBCAF110}" srcOrd="0" destOrd="0" presId="urn:microsoft.com/office/officeart/2005/8/layout/lProcess1"/>
    <dgm:cxn modelId="{811EB1D0-3242-4FB7-9C5A-EB81A7C43813}" type="presParOf" srcId="{2BA08318-B023-4DF6-9B88-9C359E28964D}" destId="{EC09E4A7-0C99-4140-B88C-F157A826C69F}" srcOrd="1" destOrd="0" presId="urn:microsoft.com/office/officeart/2005/8/layout/lProcess1"/>
    <dgm:cxn modelId="{BB89BA29-6020-48D0-9A02-B80C9EBB51DF}" type="presParOf" srcId="{2BA08318-B023-4DF6-9B88-9C359E28964D}" destId="{C7DC743D-8EE6-4253-9557-FEEADC814C9E}" srcOrd="2" destOrd="0" presId="urn:microsoft.com/office/officeart/2005/8/layout/lProcess1"/>
    <dgm:cxn modelId="{2D3943D4-455A-4E37-8723-563B3AD64809}" type="presParOf" srcId="{CE9540E1-C389-411E-B33E-64EFCC72FFE6}" destId="{F5E853CE-FC90-4F71-9F58-EF4A8AE2DF43}" srcOrd="3" destOrd="0" presId="urn:microsoft.com/office/officeart/2005/8/layout/lProcess1"/>
    <dgm:cxn modelId="{8C8784D1-2AE8-42CD-8C3C-5BB0B24C8949}" type="presParOf" srcId="{CE9540E1-C389-411E-B33E-64EFCC72FFE6}" destId="{5D36FF4C-2E2B-4C72-A335-6EB9861202C0}" srcOrd="4" destOrd="0" presId="urn:microsoft.com/office/officeart/2005/8/layout/lProcess1"/>
    <dgm:cxn modelId="{00CBDB33-DA36-4DD7-8A16-1BEA23480BF7}" type="presParOf" srcId="{5D36FF4C-2E2B-4C72-A335-6EB9861202C0}" destId="{2EC0B642-BAD1-404E-A8C2-FBF9857D0C98}" srcOrd="0" destOrd="0" presId="urn:microsoft.com/office/officeart/2005/8/layout/lProcess1"/>
    <dgm:cxn modelId="{1B6E5809-9BEB-4466-9499-A7733AAE52DA}" type="presParOf" srcId="{5D36FF4C-2E2B-4C72-A335-6EB9861202C0}" destId="{75CF533D-5466-4D55-B335-9112BC7393C4}" srcOrd="1" destOrd="0" presId="urn:microsoft.com/office/officeart/2005/8/layout/lProcess1"/>
    <dgm:cxn modelId="{93BE1454-2B84-4232-8448-29D5A14D9BC8}" type="presParOf" srcId="{5D36FF4C-2E2B-4C72-A335-6EB9861202C0}" destId="{48D350A2-C84B-4C2A-BAEE-9674943EBDCD}" srcOrd="2" destOrd="0" presId="urn:microsoft.com/office/officeart/2005/8/layout/lProcess1"/>
    <dgm:cxn modelId="{30C75C31-801F-4EE6-AA63-9BB64124F62C}" type="presParOf" srcId="{CE9540E1-C389-411E-B33E-64EFCC72FFE6}" destId="{7DA069B2-A33C-45FD-888E-8484E1E335D6}" srcOrd="5" destOrd="0" presId="urn:microsoft.com/office/officeart/2005/8/layout/lProcess1"/>
    <dgm:cxn modelId="{5C04DA7D-C23E-4829-8541-35EF5DF10E5D}" type="presParOf" srcId="{CE9540E1-C389-411E-B33E-64EFCC72FFE6}" destId="{6EF46753-C2EC-4D58-9AEB-564BB71439D0}" srcOrd="6" destOrd="0" presId="urn:microsoft.com/office/officeart/2005/8/layout/lProcess1"/>
    <dgm:cxn modelId="{30471A31-7CB0-4012-B6FE-E3BE3664911E}" type="presParOf" srcId="{6EF46753-C2EC-4D58-9AEB-564BB71439D0}" destId="{A244EE2B-3846-4C42-942C-25622F6BF644}" srcOrd="0" destOrd="0" presId="urn:microsoft.com/office/officeart/2005/8/layout/lProcess1"/>
    <dgm:cxn modelId="{658DF634-A18E-45BC-82DC-5A2DC5465495}" type="presParOf" srcId="{6EF46753-C2EC-4D58-9AEB-564BB71439D0}" destId="{6F7BA29A-D51C-4941-9C80-9D6F469677E4}" srcOrd="1" destOrd="0" presId="urn:microsoft.com/office/officeart/2005/8/layout/lProcess1"/>
    <dgm:cxn modelId="{D8D27886-00E5-4C42-9168-D805746D250A}" type="presParOf" srcId="{6EF46753-C2EC-4D58-9AEB-564BB71439D0}" destId="{7B199835-F3D6-41FF-AFDD-9922DDA91A60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7E0243-EF37-4EB1-9636-C58926E32348}">
      <dsp:nvSpPr>
        <dsp:cNvPr id="0" name=""/>
        <dsp:cNvSpPr/>
      </dsp:nvSpPr>
      <dsp:spPr>
        <a:xfrm>
          <a:off x="57972" y="327598"/>
          <a:ext cx="1674018" cy="987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Upstream Devt</a:t>
          </a:r>
        </a:p>
      </dsp:txBody>
      <dsp:txXfrm>
        <a:off x="86893" y="356519"/>
        <a:ext cx="1616176" cy="929577"/>
      </dsp:txXfrm>
    </dsp:sp>
    <dsp:sp modelId="{C70CF2B6-AABB-4050-9140-567740AA3883}">
      <dsp:nvSpPr>
        <dsp:cNvPr id="0" name=""/>
        <dsp:cNvSpPr/>
      </dsp:nvSpPr>
      <dsp:spPr>
        <a:xfrm rot="5400000">
          <a:off x="858362" y="1351636"/>
          <a:ext cx="73238" cy="7323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tint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6145D32-9E2C-4F29-B17C-B970AD3C1187}">
      <dsp:nvSpPr>
        <dsp:cNvPr id="0" name=""/>
        <dsp:cNvSpPr/>
      </dsp:nvSpPr>
      <dsp:spPr>
        <a:xfrm>
          <a:off x="2370" y="1461494"/>
          <a:ext cx="1785223" cy="99222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New Exploration, CPFs, Pipelines and access roads, camps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$ 8 bn</a:t>
          </a:r>
        </a:p>
      </dsp:txBody>
      <dsp:txXfrm>
        <a:off x="31431" y="1490555"/>
        <a:ext cx="1727101" cy="934102"/>
      </dsp:txXfrm>
    </dsp:sp>
    <dsp:sp modelId="{80341A4D-4685-423A-9649-77B7FBCAF110}">
      <dsp:nvSpPr>
        <dsp:cNvPr id="0" name=""/>
        <dsp:cNvSpPr/>
      </dsp:nvSpPr>
      <dsp:spPr>
        <a:xfrm>
          <a:off x="2115165" y="327598"/>
          <a:ext cx="1674018" cy="987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Uganda Refinery Project</a:t>
          </a:r>
        </a:p>
      </dsp:txBody>
      <dsp:txXfrm>
        <a:off x="2144086" y="356519"/>
        <a:ext cx="1616176" cy="929577"/>
      </dsp:txXfrm>
    </dsp:sp>
    <dsp:sp modelId="{EC09E4A7-0C99-4140-B88C-F157A826C69F}">
      <dsp:nvSpPr>
        <dsp:cNvPr id="0" name=""/>
        <dsp:cNvSpPr/>
      </dsp:nvSpPr>
      <dsp:spPr>
        <a:xfrm rot="5400000">
          <a:off x="2915555" y="1351636"/>
          <a:ext cx="73238" cy="7323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tint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DC743D-8EE6-4253-9557-FEEADC814C9E}">
      <dsp:nvSpPr>
        <dsp:cNvPr id="0" name=""/>
        <dsp:cNvSpPr/>
      </dsp:nvSpPr>
      <dsp:spPr>
        <a:xfrm>
          <a:off x="2021956" y="1461494"/>
          <a:ext cx="1860436" cy="99222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60,000 bpd Refinery, 211km products pipeline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$ 3-4 bn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2051017" y="1490555"/>
        <a:ext cx="1802314" cy="934102"/>
      </dsp:txXfrm>
    </dsp:sp>
    <dsp:sp modelId="{2EC0B642-BAD1-404E-A8C2-FBF9857D0C98}">
      <dsp:nvSpPr>
        <dsp:cNvPr id="0" name=""/>
        <dsp:cNvSpPr/>
      </dsp:nvSpPr>
      <dsp:spPr>
        <a:xfrm>
          <a:off x="4116755" y="327598"/>
          <a:ext cx="1674018" cy="987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East Africa Crude Oil Pipeline</a:t>
          </a:r>
        </a:p>
      </dsp:txBody>
      <dsp:txXfrm>
        <a:off x="4145676" y="356519"/>
        <a:ext cx="1616176" cy="929577"/>
      </dsp:txXfrm>
    </dsp:sp>
    <dsp:sp modelId="{75CF533D-5466-4D55-B335-9112BC7393C4}">
      <dsp:nvSpPr>
        <dsp:cNvPr id="0" name=""/>
        <dsp:cNvSpPr/>
      </dsp:nvSpPr>
      <dsp:spPr>
        <a:xfrm rot="5400000">
          <a:off x="4917145" y="1351636"/>
          <a:ext cx="73238" cy="7323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tint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D350A2-C84B-4C2A-BAEE-9674943EBDCD}">
      <dsp:nvSpPr>
        <dsp:cNvPr id="0" name=""/>
        <dsp:cNvSpPr/>
      </dsp:nvSpPr>
      <dsp:spPr>
        <a:xfrm>
          <a:off x="4116755" y="1461494"/>
          <a:ext cx="1674018" cy="1019309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~200,000 bpd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$ 3.55bn</a:t>
          </a:r>
        </a:p>
      </dsp:txBody>
      <dsp:txXfrm>
        <a:off x="4146610" y="1491349"/>
        <a:ext cx="1614308" cy="959599"/>
      </dsp:txXfrm>
    </dsp:sp>
    <dsp:sp modelId="{A244EE2B-3846-4C42-942C-25622F6BF644}">
      <dsp:nvSpPr>
        <dsp:cNvPr id="0" name=""/>
        <dsp:cNvSpPr/>
      </dsp:nvSpPr>
      <dsp:spPr>
        <a:xfrm>
          <a:off x="6025136" y="327598"/>
          <a:ext cx="1674018" cy="9874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Support Infrastructure</a:t>
          </a:r>
        </a:p>
      </dsp:txBody>
      <dsp:txXfrm>
        <a:off x="6054057" y="356519"/>
        <a:ext cx="1616176" cy="929577"/>
      </dsp:txXfrm>
    </dsp:sp>
    <dsp:sp modelId="{6F7BA29A-D51C-4941-9C80-9D6F469677E4}">
      <dsp:nvSpPr>
        <dsp:cNvPr id="0" name=""/>
        <dsp:cNvSpPr/>
      </dsp:nvSpPr>
      <dsp:spPr>
        <a:xfrm rot="5400000">
          <a:off x="6825526" y="1351636"/>
          <a:ext cx="73238" cy="7323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tint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199835-F3D6-41FF-AFDD-9922DDA91A60}">
      <dsp:nvSpPr>
        <dsp:cNvPr id="0" name=""/>
        <dsp:cNvSpPr/>
      </dsp:nvSpPr>
      <dsp:spPr>
        <a:xfrm>
          <a:off x="6025136" y="1461494"/>
          <a:ext cx="1674018" cy="101964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Airport, Industrial Park, Roads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$ 1bn</a:t>
          </a:r>
        </a:p>
      </dsp:txBody>
      <dsp:txXfrm>
        <a:off x="6055000" y="1491358"/>
        <a:ext cx="1614290" cy="9599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3FCC2-4E7A-4671-AA79-177CB194E449}" type="datetimeFigureOut">
              <a:rPr lang="en-US" smtClean="0"/>
              <a:t>8/21/2019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1C38D-F26D-4167-83EF-8774BC62D5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05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5CD37487-6064-40BE-B152-49C6D7CE57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BE323B77-A90A-4CC9-B0CE-8C036A76AF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A538209D-6AFE-447F-8C26-AD13AC9787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897BD72-F5AB-4087-A7E6-828DCE34DF3F}" type="slidenum">
              <a:rPr lang="en-GB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7479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4.xml" 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4.xml" 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4.xml" 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4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4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893626" y="2930373"/>
            <a:ext cx="4404749" cy="49809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893626" y="3428470"/>
            <a:ext cx="4404749" cy="134187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5682918" y="1939620"/>
            <a:ext cx="826162" cy="826289"/>
          </a:xfrm>
        </p:spPr>
        <p:txBody>
          <a:bodyPr>
            <a:normAutofit/>
          </a:bodyPr>
          <a:lstStyle>
            <a:lvl1pPr algn="ctr"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9337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ull 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" name="正方形/長方形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7" name="正方形/長方形 3"/>
          <p:cNvSpPr/>
          <p:nvPr userDrawn="1"/>
        </p:nvSpPr>
        <p:spPr>
          <a:xfrm rot="10800000">
            <a:off x="9673770" y="-9678"/>
            <a:ext cx="4073676" cy="6867677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0514" h="10299927">
                <a:moveTo>
                  <a:pt x="1059543" y="0"/>
                </a:moveTo>
                <a:lnTo>
                  <a:pt x="4746171" y="0"/>
                </a:lnTo>
                <a:lnTo>
                  <a:pt x="6110514" y="10299927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16" name="正方形/長方形 3"/>
          <p:cNvSpPr/>
          <p:nvPr userDrawn="1"/>
        </p:nvSpPr>
        <p:spPr>
          <a:xfrm>
            <a:off x="-1325637" y="0"/>
            <a:ext cx="6507237" cy="6877356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10566400"/>
              <a:gd name="connsiteY0" fmla="*/ 0 h 10328956"/>
              <a:gd name="connsiteX1" fmla="*/ 4746171 w 10566400"/>
              <a:gd name="connsiteY1" fmla="*/ 0 h 10328956"/>
              <a:gd name="connsiteX2" fmla="*/ 10566400 w 10566400"/>
              <a:gd name="connsiteY2" fmla="*/ 10328956 h 10328956"/>
              <a:gd name="connsiteX3" fmla="*/ 0 w 10566400"/>
              <a:gd name="connsiteY3" fmla="*/ 10299927 h 10328956"/>
              <a:gd name="connsiteX4" fmla="*/ 1059543 w 10566400"/>
              <a:gd name="connsiteY4" fmla="*/ 0 h 10328956"/>
              <a:gd name="connsiteX0" fmla="*/ 1059543 w 6560457"/>
              <a:gd name="connsiteY0" fmla="*/ 0 h 10314442"/>
              <a:gd name="connsiteX1" fmla="*/ 4746171 w 6560457"/>
              <a:gd name="connsiteY1" fmla="*/ 0 h 10314442"/>
              <a:gd name="connsiteX2" fmla="*/ 6560457 w 6560457"/>
              <a:gd name="connsiteY2" fmla="*/ 10314442 h 10314442"/>
              <a:gd name="connsiteX3" fmla="*/ 0 w 6560457"/>
              <a:gd name="connsiteY3" fmla="*/ 10299927 h 10314442"/>
              <a:gd name="connsiteX4" fmla="*/ 1059543 w 6560457"/>
              <a:gd name="connsiteY4" fmla="*/ 0 h 10314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60457" h="10314442">
                <a:moveTo>
                  <a:pt x="1059543" y="0"/>
                </a:moveTo>
                <a:lnTo>
                  <a:pt x="4746171" y="0"/>
                </a:lnTo>
                <a:lnTo>
                  <a:pt x="6560457" y="10314442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5848047" y="0"/>
            <a:ext cx="6541105" cy="6877356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9811657"/>
              <a:gd name="connsiteY0" fmla="*/ 14515 h 10314442"/>
              <a:gd name="connsiteX1" fmla="*/ 9811657 w 9811657"/>
              <a:gd name="connsiteY1" fmla="*/ 0 h 10314442"/>
              <a:gd name="connsiteX2" fmla="*/ 6110514 w 9811657"/>
              <a:gd name="connsiteY2" fmla="*/ 10314442 h 10314442"/>
              <a:gd name="connsiteX3" fmla="*/ 0 w 9811657"/>
              <a:gd name="connsiteY3" fmla="*/ 10314442 h 10314442"/>
              <a:gd name="connsiteX4" fmla="*/ 1059543 w 9811657"/>
              <a:gd name="connsiteY4" fmla="*/ 14515 h 10314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1657" h="10314442">
                <a:moveTo>
                  <a:pt x="1059543" y="14515"/>
                </a:moveTo>
                <a:lnTo>
                  <a:pt x="9811657" y="0"/>
                </a:lnTo>
                <a:lnTo>
                  <a:pt x="6110514" y="10314442"/>
                </a:lnTo>
                <a:lnTo>
                  <a:pt x="0" y="10314442"/>
                </a:lnTo>
                <a:lnTo>
                  <a:pt x="1059543" y="14515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13" name="正方形/長方形 3"/>
          <p:cNvSpPr/>
          <p:nvPr userDrawn="1"/>
        </p:nvSpPr>
        <p:spPr>
          <a:xfrm rot="10800000">
            <a:off x="3166533" y="1"/>
            <a:ext cx="4073676" cy="6867677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0514" h="10299927">
                <a:moveTo>
                  <a:pt x="1059543" y="0"/>
                </a:moveTo>
                <a:lnTo>
                  <a:pt x="4746171" y="0"/>
                </a:lnTo>
                <a:lnTo>
                  <a:pt x="6110514" y="10299927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14" name="正方形/長方形 3"/>
          <p:cNvSpPr/>
          <p:nvPr userDrawn="1"/>
        </p:nvSpPr>
        <p:spPr>
          <a:xfrm rot="10800000">
            <a:off x="5954484" y="-29033"/>
            <a:ext cx="6337905" cy="6887033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10566400"/>
              <a:gd name="connsiteY0" fmla="*/ 0 h 10328956"/>
              <a:gd name="connsiteX1" fmla="*/ 4746171 w 10566400"/>
              <a:gd name="connsiteY1" fmla="*/ 0 h 10328956"/>
              <a:gd name="connsiteX2" fmla="*/ 10566400 w 10566400"/>
              <a:gd name="connsiteY2" fmla="*/ 10328956 h 10328956"/>
              <a:gd name="connsiteX3" fmla="*/ 0 w 10566400"/>
              <a:gd name="connsiteY3" fmla="*/ 10299927 h 10328956"/>
              <a:gd name="connsiteX4" fmla="*/ 1059543 w 10566400"/>
              <a:gd name="connsiteY4" fmla="*/ 0 h 10328956"/>
              <a:gd name="connsiteX0" fmla="*/ 0 w 9506857"/>
              <a:gd name="connsiteY0" fmla="*/ 0 h 10328956"/>
              <a:gd name="connsiteX1" fmla="*/ 3686628 w 9506857"/>
              <a:gd name="connsiteY1" fmla="*/ 0 h 10328956"/>
              <a:gd name="connsiteX2" fmla="*/ 9506857 w 9506857"/>
              <a:gd name="connsiteY2" fmla="*/ 10328956 h 10328956"/>
              <a:gd name="connsiteX3" fmla="*/ 4601028 w 9506857"/>
              <a:gd name="connsiteY3" fmla="*/ 10314441 h 10328956"/>
              <a:gd name="connsiteX4" fmla="*/ 0 w 9506857"/>
              <a:gd name="connsiteY4" fmla="*/ 0 h 10328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06857" h="10328956">
                <a:moveTo>
                  <a:pt x="0" y="0"/>
                </a:moveTo>
                <a:lnTo>
                  <a:pt x="3686628" y="0"/>
                </a:lnTo>
                <a:lnTo>
                  <a:pt x="9506857" y="10328956"/>
                </a:lnTo>
                <a:lnTo>
                  <a:pt x="4601028" y="10314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 dirty="0"/>
          </a:p>
        </p:txBody>
      </p:sp>
      <p:sp>
        <p:nvSpPr>
          <p:cNvPr id="5" name="直角三角形 4"/>
          <p:cNvSpPr/>
          <p:nvPr userDrawn="1"/>
        </p:nvSpPr>
        <p:spPr>
          <a:xfrm rot="5400000">
            <a:off x="2637436" y="-2697764"/>
            <a:ext cx="6943741" cy="12292388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9" name="直角三角形 18"/>
          <p:cNvSpPr/>
          <p:nvPr userDrawn="1"/>
        </p:nvSpPr>
        <p:spPr>
          <a:xfrm rot="16200000">
            <a:off x="2652484" y="-2657323"/>
            <a:ext cx="6887034" cy="12192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6" name="直角三角形 25"/>
          <p:cNvSpPr/>
          <p:nvPr userDrawn="1"/>
        </p:nvSpPr>
        <p:spPr>
          <a:xfrm rot="5400000">
            <a:off x="2645557" y="-2699321"/>
            <a:ext cx="6928710" cy="12265777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7" name="直角三角形 26"/>
          <p:cNvSpPr/>
          <p:nvPr userDrawn="1"/>
        </p:nvSpPr>
        <p:spPr>
          <a:xfrm rot="16200000">
            <a:off x="2652483" y="-2667000"/>
            <a:ext cx="6887034" cy="1219200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8" name="直角三角形 27"/>
          <p:cNvSpPr/>
          <p:nvPr userDrawn="1"/>
        </p:nvSpPr>
        <p:spPr>
          <a:xfrm rot="5400000">
            <a:off x="2591158" y="-2688984"/>
            <a:ext cx="6954674" cy="12311741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29" name="直角三角形 28"/>
          <p:cNvSpPr/>
          <p:nvPr userDrawn="1"/>
        </p:nvSpPr>
        <p:spPr>
          <a:xfrm rot="16200000">
            <a:off x="2652483" y="-2667000"/>
            <a:ext cx="6887034" cy="12192001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1" name="タイトル 1"/>
          <p:cNvSpPr>
            <a:spLocks noGrp="1"/>
          </p:cNvSpPr>
          <p:nvPr>
            <p:ph type="title" hasCustomPrompt="1"/>
          </p:nvPr>
        </p:nvSpPr>
        <p:spPr>
          <a:xfrm>
            <a:off x="317326" y="2433937"/>
            <a:ext cx="11557348" cy="85349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5447536" y="3383372"/>
            <a:ext cx="432048" cy="480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5879584" y="3383372"/>
            <a:ext cx="432048" cy="48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6312416" y="3383372"/>
            <a:ext cx="432048" cy="480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33600" y="3565017"/>
            <a:ext cx="7924800" cy="49809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33600" y="5521118"/>
            <a:ext cx="7924800" cy="1103501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1333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746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2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xit" presetSubtype="2" ac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2" accel="10000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8" ac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8" accel="100000" fill="hold" grpId="2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8" ac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0"/>
                            </p:stCondLst>
                            <p:childTnLst>
                              <p:par>
                                <p:cTn id="77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9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xit" presetSubtype="9" ac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6" ac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350"/>
                            </p:stCondLst>
                            <p:childTnLst>
                              <p:par>
                                <p:cTn id="1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1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6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10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600"/>
                            </p:stCondLst>
                            <p:childTnLst>
                              <p:par>
                                <p:cTn id="13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1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7" grpId="2" animBg="1"/>
      <p:bldP spid="16" grpId="0" animBg="1"/>
      <p:bldP spid="16" grpId="1" animBg="1"/>
      <p:bldP spid="16" grpId="2" animBg="1"/>
      <p:bldP spid="4" grpId="0" animBg="1"/>
      <p:bldP spid="4" grpId="1" animBg="1"/>
      <p:bldP spid="4" grpId="2" animBg="1"/>
      <p:bldP spid="13" grpId="0" animBg="1"/>
      <p:bldP spid="13" grpId="1" animBg="1"/>
      <p:bldP spid="13" grpId="2" animBg="1"/>
      <p:bldP spid="14" grpId="0" animBg="1"/>
      <p:bldP spid="14" grpId="1" animBg="1"/>
      <p:bldP spid="14" grpId="2" animBg="1"/>
      <p:bldP spid="5" grpId="0" animBg="1"/>
      <p:bldP spid="19" grpId="0" animBg="1"/>
      <p:bldP spid="26" grpId="0" animBg="1"/>
      <p:bldP spid="27" grpId="0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0"/>
      <p:bldP spid="32" grpId="0" animBg="1"/>
      <p:bldP spid="33" grpId="0" animBg="1"/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17326" y="2433937"/>
            <a:ext cx="11557348" cy="85349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5447536" y="3383372"/>
            <a:ext cx="432048" cy="480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5879584" y="3383372"/>
            <a:ext cx="432048" cy="48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6312416" y="3383372"/>
            <a:ext cx="432048" cy="480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133600" y="3565017"/>
            <a:ext cx="7924800" cy="49809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33600" y="5521118"/>
            <a:ext cx="7924800" cy="1103501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1333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7845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832153" y="0"/>
            <a:ext cx="4267201" cy="685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0110" y="1283566"/>
            <a:ext cx="3791285" cy="289872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70110" y="4069976"/>
            <a:ext cx="3791285" cy="807577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33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5963353" y="6425933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5531353" y="5993867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099353" y="5561800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099353" y="6425933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4798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045795" y="0"/>
            <a:ext cx="4267201" cy="6858000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283752" y="1283566"/>
            <a:ext cx="3791285" cy="289872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7283752" y="4069976"/>
            <a:ext cx="3791285" cy="807577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33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613795" y="6425933"/>
            <a:ext cx="432000" cy="432067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181795" y="5993867"/>
            <a:ext cx="432000" cy="432067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6613795" y="5561800"/>
            <a:ext cx="432000" cy="432067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5749795" y="6425933"/>
            <a:ext cx="432000" cy="432067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8092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832153" y="0"/>
            <a:ext cx="4267201" cy="6858000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0110" y="1283566"/>
            <a:ext cx="3791285" cy="289872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70110" y="4069976"/>
            <a:ext cx="3791285" cy="807577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33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5963353" y="6425933"/>
            <a:ext cx="432000" cy="432067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5531353" y="5993867"/>
            <a:ext cx="432000" cy="432067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099353" y="5561800"/>
            <a:ext cx="432000" cy="432067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099353" y="6425933"/>
            <a:ext cx="432000" cy="432067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092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045795" y="0"/>
            <a:ext cx="4267201" cy="6858000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283752" y="1283566"/>
            <a:ext cx="3791285" cy="289872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7283752" y="4069976"/>
            <a:ext cx="3791285" cy="807577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33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613795" y="6425933"/>
            <a:ext cx="432000" cy="432067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181795" y="5993867"/>
            <a:ext cx="432000" cy="432067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6613795" y="5561800"/>
            <a:ext cx="432000" cy="432067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5749795" y="6425933"/>
            <a:ext cx="432000" cy="432067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0087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832153" y="0"/>
            <a:ext cx="4267201" cy="6858000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70110" y="1283566"/>
            <a:ext cx="3791285" cy="289872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70110" y="4069976"/>
            <a:ext cx="3791285" cy="807577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33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5963353" y="6425933"/>
            <a:ext cx="432000" cy="432067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5531353" y="5993867"/>
            <a:ext cx="432000" cy="432067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099353" y="5561800"/>
            <a:ext cx="432000" cy="432067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099353" y="6425933"/>
            <a:ext cx="432000" cy="432067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569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045795" y="0"/>
            <a:ext cx="4267201" cy="6858000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7283752" y="1283566"/>
            <a:ext cx="3791285" cy="289872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7283752" y="4069976"/>
            <a:ext cx="3791285" cy="807577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933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6613795" y="6425933"/>
            <a:ext cx="432000" cy="432067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181795" y="5993867"/>
            <a:ext cx="432000" cy="432067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6613795" y="5561800"/>
            <a:ext cx="432000" cy="432067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5749795" y="6425933"/>
            <a:ext cx="432000" cy="432067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728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 userDrawn="1"/>
        </p:nvSpPr>
        <p:spPr>
          <a:xfrm>
            <a:off x="5828496" y="3428471"/>
            <a:ext cx="4254095" cy="34284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3386667" y="0"/>
            <a:ext cx="3560838" cy="34284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30" name="図プレースホルダー 29"/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4685237" cy="3428471"/>
          </a:xfrm>
          <a:custGeom>
            <a:avLst/>
            <a:gdLst>
              <a:gd name="connsiteX0" fmla="*/ 6379855 w 7027855"/>
              <a:gd name="connsiteY0" fmla="*/ 4493913 h 5141913"/>
              <a:gd name="connsiteX1" fmla="*/ 7027855 w 7027855"/>
              <a:gd name="connsiteY1" fmla="*/ 4493913 h 5141913"/>
              <a:gd name="connsiteX2" fmla="*/ 7027855 w 7027855"/>
              <a:gd name="connsiteY2" fmla="*/ 5141913 h 5141913"/>
              <a:gd name="connsiteX3" fmla="*/ 6379855 w 7027855"/>
              <a:gd name="connsiteY3" fmla="*/ 5141913 h 5141913"/>
              <a:gd name="connsiteX4" fmla="*/ 5082572 w 7027855"/>
              <a:gd name="connsiteY4" fmla="*/ 4493912 h 5141913"/>
              <a:gd name="connsiteX5" fmla="*/ 5730572 w 7027855"/>
              <a:gd name="connsiteY5" fmla="*/ 4493912 h 5141913"/>
              <a:gd name="connsiteX6" fmla="*/ 5730572 w 7027855"/>
              <a:gd name="connsiteY6" fmla="*/ 5141912 h 5141913"/>
              <a:gd name="connsiteX7" fmla="*/ 5082572 w 7027855"/>
              <a:gd name="connsiteY7" fmla="*/ 5141912 h 5141913"/>
              <a:gd name="connsiteX8" fmla="*/ 5731855 w 7027855"/>
              <a:gd name="connsiteY8" fmla="*/ 3845912 h 5141913"/>
              <a:gd name="connsiteX9" fmla="*/ 6379855 w 7027855"/>
              <a:gd name="connsiteY9" fmla="*/ 3845912 h 5141913"/>
              <a:gd name="connsiteX10" fmla="*/ 6379855 w 7027855"/>
              <a:gd name="connsiteY10" fmla="*/ 4493912 h 5141913"/>
              <a:gd name="connsiteX11" fmla="*/ 5731855 w 7027855"/>
              <a:gd name="connsiteY11" fmla="*/ 4493912 h 5141913"/>
              <a:gd name="connsiteX12" fmla="*/ 5082572 w 7027855"/>
              <a:gd name="connsiteY12" fmla="*/ 3197912 h 5141913"/>
              <a:gd name="connsiteX13" fmla="*/ 5730572 w 7027855"/>
              <a:gd name="connsiteY13" fmla="*/ 3197912 h 5141913"/>
              <a:gd name="connsiteX14" fmla="*/ 5730572 w 7027855"/>
              <a:gd name="connsiteY14" fmla="*/ 3845912 h 5141913"/>
              <a:gd name="connsiteX15" fmla="*/ 5082572 w 7027855"/>
              <a:gd name="connsiteY15" fmla="*/ 3845912 h 5141913"/>
              <a:gd name="connsiteX16" fmla="*/ 0 w 7027855"/>
              <a:gd name="connsiteY16" fmla="*/ 0 h 5141913"/>
              <a:gd name="connsiteX17" fmla="*/ 5080001 w 7027855"/>
              <a:gd name="connsiteY17" fmla="*/ 0 h 5141913"/>
              <a:gd name="connsiteX18" fmla="*/ 5080001 w 7027855"/>
              <a:gd name="connsiteY18" fmla="*/ 5141913 h 5141913"/>
              <a:gd name="connsiteX19" fmla="*/ 0 w 7027855"/>
              <a:gd name="connsiteY19" fmla="*/ 5141913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027855" h="5141913">
                <a:moveTo>
                  <a:pt x="6379855" y="4493913"/>
                </a:moveTo>
                <a:lnTo>
                  <a:pt x="7027855" y="4493913"/>
                </a:lnTo>
                <a:lnTo>
                  <a:pt x="7027855" y="5141913"/>
                </a:lnTo>
                <a:lnTo>
                  <a:pt x="6379855" y="5141913"/>
                </a:lnTo>
                <a:close/>
                <a:moveTo>
                  <a:pt x="5082572" y="4493912"/>
                </a:moveTo>
                <a:lnTo>
                  <a:pt x="5730572" y="4493912"/>
                </a:lnTo>
                <a:lnTo>
                  <a:pt x="5730572" y="5141912"/>
                </a:lnTo>
                <a:lnTo>
                  <a:pt x="5082572" y="5141912"/>
                </a:lnTo>
                <a:close/>
                <a:moveTo>
                  <a:pt x="5731855" y="3845912"/>
                </a:moveTo>
                <a:lnTo>
                  <a:pt x="6379855" y="3845912"/>
                </a:lnTo>
                <a:lnTo>
                  <a:pt x="6379855" y="4493912"/>
                </a:lnTo>
                <a:lnTo>
                  <a:pt x="5731855" y="4493912"/>
                </a:lnTo>
                <a:close/>
                <a:moveTo>
                  <a:pt x="5082572" y="3197912"/>
                </a:moveTo>
                <a:lnTo>
                  <a:pt x="5730572" y="3197912"/>
                </a:lnTo>
                <a:lnTo>
                  <a:pt x="5730572" y="3845912"/>
                </a:lnTo>
                <a:lnTo>
                  <a:pt x="5082572" y="3845912"/>
                </a:lnTo>
                <a:close/>
                <a:moveTo>
                  <a:pt x="0" y="0"/>
                </a:moveTo>
                <a:lnTo>
                  <a:pt x="5080001" y="0"/>
                </a:lnTo>
                <a:lnTo>
                  <a:pt x="5080001" y="5141913"/>
                </a:lnTo>
                <a:lnTo>
                  <a:pt x="0" y="514191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1" hasCustomPrompt="1"/>
          </p:nvPr>
        </p:nvSpPr>
        <p:spPr>
          <a:xfrm>
            <a:off x="5648936" y="0"/>
            <a:ext cx="6543065" cy="3428471"/>
          </a:xfrm>
          <a:custGeom>
            <a:avLst/>
            <a:gdLst>
              <a:gd name="connsiteX0" fmla="*/ 648000 w 9814597"/>
              <a:gd name="connsiteY0" fmla="*/ 648000 h 5141913"/>
              <a:gd name="connsiteX1" fmla="*/ 1296000 w 9814597"/>
              <a:gd name="connsiteY1" fmla="*/ 648000 h 5141913"/>
              <a:gd name="connsiteX2" fmla="*/ 1296000 w 9814597"/>
              <a:gd name="connsiteY2" fmla="*/ 1296000 h 5141913"/>
              <a:gd name="connsiteX3" fmla="*/ 648000 w 9814597"/>
              <a:gd name="connsiteY3" fmla="*/ 1296000 h 5141913"/>
              <a:gd name="connsiteX4" fmla="*/ 1296000 w 9814597"/>
              <a:gd name="connsiteY4" fmla="*/ 0 h 5141913"/>
              <a:gd name="connsiteX5" fmla="*/ 1611372 w 9814597"/>
              <a:gd name="connsiteY5" fmla="*/ 0 h 5141913"/>
              <a:gd name="connsiteX6" fmla="*/ 1944000 w 9814597"/>
              <a:gd name="connsiteY6" fmla="*/ 0 h 5141913"/>
              <a:gd name="connsiteX7" fmla="*/ 1947854 w 9814597"/>
              <a:gd name="connsiteY7" fmla="*/ 0 h 5141913"/>
              <a:gd name="connsiteX8" fmla="*/ 2259372 w 9814597"/>
              <a:gd name="connsiteY8" fmla="*/ 0 h 5141913"/>
              <a:gd name="connsiteX9" fmla="*/ 9814597 w 9814597"/>
              <a:gd name="connsiteY9" fmla="*/ 0 h 5141913"/>
              <a:gd name="connsiteX10" fmla="*/ 9814597 w 9814597"/>
              <a:gd name="connsiteY10" fmla="*/ 5141913 h 5141913"/>
              <a:gd name="connsiteX11" fmla="*/ 1947854 w 9814597"/>
              <a:gd name="connsiteY11" fmla="*/ 5141913 h 5141913"/>
              <a:gd name="connsiteX12" fmla="*/ 1947854 w 9814597"/>
              <a:gd name="connsiteY12" fmla="*/ 1945206 h 5141913"/>
              <a:gd name="connsiteX13" fmla="*/ 1757239 w 9814597"/>
              <a:gd name="connsiteY13" fmla="*/ 1945206 h 5141913"/>
              <a:gd name="connsiteX14" fmla="*/ 1757239 w 9814597"/>
              <a:gd name="connsiteY14" fmla="*/ 1944000 h 5141913"/>
              <a:gd name="connsiteX15" fmla="*/ 1296000 w 9814597"/>
              <a:gd name="connsiteY15" fmla="*/ 1944000 h 5141913"/>
              <a:gd name="connsiteX16" fmla="*/ 1296000 w 9814597"/>
              <a:gd name="connsiteY16" fmla="*/ 1296000 h 5141913"/>
              <a:gd name="connsiteX17" fmla="*/ 1944000 w 9814597"/>
              <a:gd name="connsiteY17" fmla="*/ 1296000 h 5141913"/>
              <a:gd name="connsiteX18" fmla="*/ 1944000 w 9814597"/>
              <a:gd name="connsiteY18" fmla="*/ 1297206 h 5141913"/>
              <a:gd name="connsiteX19" fmla="*/ 1947854 w 9814597"/>
              <a:gd name="connsiteY19" fmla="*/ 1297206 h 5141913"/>
              <a:gd name="connsiteX20" fmla="*/ 1947854 w 9814597"/>
              <a:gd name="connsiteY20" fmla="*/ 648000 h 5141913"/>
              <a:gd name="connsiteX21" fmla="*/ 1944000 w 9814597"/>
              <a:gd name="connsiteY21" fmla="*/ 648000 h 5141913"/>
              <a:gd name="connsiteX22" fmla="*/ 1611372 w 9814597"/>
              <a:gd name="connsiteY22" fmla="*/ 648000 h 5141913"/>
              <a:gd name="connsiteX23" fmla="*/ 1296000 w 9814597"/>
              <a:gd name="connsiteY23" fmla="*/ 648000 h 5141913"/>
              <a:gd name="connsiteX24" fmla="*/ 0 w 9814597"/>
              <a:gd name="connsiteY24" fmla="*/ 0 h 5141913"/>
              <a:gd name="connsiteX25" fmla="*/ 648000 w 9814597"/>
              <a:gd name="connsiteY25" fmla="*/ 0 h 5141913"/>
              <a:gd name="connsiteX26" fmla="*/ 648000 w 9814597"/>
              <a:gd name="connsiteY26" fmla="*/ 648000 h 5141913"/>
              <a:gd name="connsiteX27" fmla="*/ 0 w 9814597"/>
              <a:gd name="connsiteY27" fmla="*/ 648000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814597" h="5141913">
                <a:moveTo>
                  <a:pt x="648000" y="648000"/>
                </a:moveTo>
                <a:lnTo>
                  <a:pt x="1296000" y="648000"/>
                </a:lnTo>
                <a:lnTo>
                  <a:pt x="1296000" y="1296000"/>
                </a:lnTo>
                <a:lnTo>
                  <a:pt x="648000" y="1296000"/>
                </a:lnTo>
                <a:close/>
                <a:moveTo>
                  <a:pt x="1296000" y="0"/>
                </a:moveTo>
                <a:lnTo>
                  <a:pt x="1611372" y="0"/>
                </a:lnTo>
                <a:lnTo>
                  <a:pt x="1944000" y="0"/>
                </a:lnTo>
                <a:lnTo>
                  <a:pt x="1947854" y="0"/>
                </a:lnTo>
                <a:lnTo>
                  <a:pt x="2259372" y="0"/>
                </a:lnTo>
                <a:lnTo>
                  <a:pt x="9814597" y="0"/>
                </a:lnTo>
                <a:lnTo>
                  <a:pt x="9814597" y="5141913"/>
                </a:lnTo>
                <a:lnTo>
                  <a:pt x="1947854" y="5141913"/>
                </a:lnTo>
                <a:lnTo>
                  <a:pt x="1947854" y="1945206"/>
                </a:lnTo>
                <a:lnTo>
                  <a:pt x="1757239" y="1945206"/>
                </a:lnTo>
                <a:lnTo>
                  <a:pt x="1757239" y="1944000"/>
                </a:lnTo>
                <a:lnTo>
                  <a:pt x="1296000" y="1944000"/>
                </a:lnTo>
                <a:lnTo>
                  <a:pt x="1296000" y="1296000"/>
                </a:lnTo>
                <a:lnTo>
                  <a:pt x="1944000" y="1296000"/>
                </a:lnTo>
                <a:lnTo>
                  <a:pt x="1944000" y="1297206"/>
                </a:lnTo>
                <a:lnTo>
                  <a:pt x="1947854" y="1297206"/>
                </a:lnTo>
                <a:lnTo>
                  <a:pt x="1947854" y="648000"/>
                </a:lnTo>
                <a:lnTo>
                  <a:pt x="1944000" y="648000"/>
                </a:lnTo>
                <a:lnTo>
                  <a:pt x="1611372" y="648000"/>
                </a:lnTo>
                <a:lnTo>
                  <a:pt x="1296000" y="648000"/>
                </a:lnTo>
                <a:close/>
                <a:moveTo>
                  <a:pt x="0" y="0"/>
                </a:moveTo>
                <a:lnTo>
                  <a:pt x="648000" y="0"/>
                </a:lnTo>
                <a:lnTo>
                  <a:pt x="648000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 marL="0" marR="0" indent="0" algn="l" defTabSz="914324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kumimoji="1" lang="en-US" altLang="ja-JP" dirty="0"/>
              <a:t>                                      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1" name="図プレースホルダー 30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3428471"/>
            <a:ext cx="7125350" cy="3428471"/>
          </a:xfrm>
          <a:custGeom>
            <a:avLst/>
            <a:gdLst>
              <a:gd name="connsiteX0" fmla="*/ 10040025 w 10688025"/>
              <a:gd name="connsiteY0" fmla="*/ 4493912 h 5141913"/>
              <a:gd name="connsiteX1" fmla="*/ 10688025 w 10688025"/>
              <a:gd name="connsiteY1" fmla="*/ 4493912 h 5141913"/>
              <a:gd name="connsiteX2" fmla="*/ 10688025 w 10688025"/>
              <a:gd name="connsiteY2" fmla="*/ 5141912 h 5141913"/>
              <a:gd name="connsiteX3" fmla="*/ 10040025 w 10688025"/>
              <a:gd name="connsiteY3" fmla="*/ 5141912 h 5141913"/>
              <a:gd name="connsiteX4" fmla="*/ 9392025 w 10688025"/>
              <a:gd name="connsiteY4" fmla="*/ 3845911 h 5141913"/>
              <a:gd name="connsiteX5" fmla="*/ 10040025 w 10688025"/>
              <a:gd name="connsiteY5" fmla="*/ 3845911 h 5141913"/>
              <a:gd name="connsiteX6" fmla="*/ 10040025 w 10688025"/>
              <a:gd name="connsiteY6" fmla="*/ 4493911 h 5141913"/>
              <a:gd name="connsiteX7" fmla="*/ 9392025 w 10688025"/>
              <a:gd name="connsiteY7" fmla="*/ 4493911 h 5141913"/>
              <a:gd name="connsiteX8" fmla="*/ 0 w 10688025"/>
              <a:gd name="connsiteY8" fmla="*/ 0 h 5141913"/>
              <a:gd name="connsiteX9" fmla="*/ 8742742 w 10688025"/>
              <a:gd name="connsiteY9" fmla="*/ 0 h 5141913"/>
              <a:gd name="connsiteX10" fmla="*/ 8742742 w 10688025"/>
              <a:gd name="connsiteY10" fmla="*/ 3197911 h 5141913"/>
              <a:gd name="connsiteX11" fmla="*/ 9390742 w 10688025"/>
              <a:gd name="connsiteY11" fmla="*/ 3197911 h 5141913"/>
              <a:gd name="connsiteX12" fmla="*/ 9390742 w 10688025"/>
              <a:gd name="connsiteY12" fmla="*/ 3845911 h 5141913"/>
              <a:gd name="connsiteX13" fmla="*/ 8742742 w 10688025"/>
              <a:gd name="connsiteY13" fmla="*/ 3845911 h 5141913"/>
              <a:gd name="connsiteX14" fmla="*/ 8742742 w 10688025"/>
              <a:gd name="connsiteY14" fmla="*/ 4493911 h 5141913"/>
              <a:gd name="connsiteX15" fmla="*/ 9390742 w 10688025"/>
              <a:gd name="connsiteY15" fmla="*/ 4493911 h 5141913"/>
              <a:gd name="connsiteX16" fmla="*/ 9390742 w 10688025"/>
              <a:gd name="connsiteY16" fmla="*/ 5141911 h 5141913"/>
              <a:gd name="connsiteX17" fmla="*/ 8742742 w 10688025"/>
              <a:gd name="connsiteY17" fmla="*/ 5141911 h 5141913"/>
              <a:gd name="connsiteX18" fmla="*/ 8742742 w 10688025"/>
              <a:gd name="connsiteY18" fmla="*/ 5141913 h 5141913"/>
              <a:gd name="connsiteX19" fmla="*/ 0 w 10688025"/>
              <a:gd name="connsiteY19" fmla="*/ 5141913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688025" h="5141913">
                <a:moveTo>
                  <a:pt x="10040025" y="4493912"/>
                </a:moveTo>
                <a:lnTo>
                  <a:pt x="10688025" y="4493912"/>
                </a:lnTo>
                <a:lnTo>
                  <a:pt x="10688025" y="5141912"/>
                </a:lnTo>
                <a:lnTo>
                  <a:pt x="10040025" y="5141912"/>
                </a:lnTo>
                <a:close/>
                <a:moveTo>
                  <a:pt x="9392025" y="3845911"/>
                </a:moveTo>
                <a:lnTo>
                  <a:pt x="10040025" y="3845911"/>
                </a:lnTo>
                <a:lnTo>
                  <a:pt x="10040025" y="4493911"/>
                </a:lnTo>
                <a:lnTo>
                  <a:pt x="9392025" y="4493911"/>
                </a:lnTo>
                <a:close/>
                <a:moveTo>
                  <a:pt x="0" y="0"/>
                </a:moveTo>
                <a:lnTo>
                  <a:pt x="8742742" y="0"/>
                </a:lnTo>
                <a:lnTo>
                  <a:pt x="8742742" y="3197911"/>
                </a:lnTo>
                <a:lnTo>
                  <a:pt x="9390742" y="3197911"/>
                </a:lnTo>
                <a:lnTo>
                  <a:pt x="9390742" y="3845911"/>
                </a:lnTo>
                <a:lnTo>
                  <a:pt x="8742742" y="3845911"/>
                </a:lnTo>
                <a:lnTo>
                  <a:pt x="8742742" y="4493911"/>
                </a:lnTo>
                <a:lnTo>
                  <a:pt x="9390742" y="4493911"/>
                </a:lnTo>
                <a:lnTo>
                  <a:pt x="9390742" y="5141911"/>
                </a:lnTo>
                <a:lnTo>
                  <a:pt x="8742742" y="5141911"/>
                </a:lnTo>
                <a:lnTo>
                  <a:pt x="8742742" y="5141913"/>
                </a:lnTo>
                <a:lnTo>
                  <a:pt x="0" y="5141913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2" name="図プレースホルダー 31"/>
          <p:cNvSpPr>
            <a:spLocks noGrp="1"/>
          </p:cNvSpPr>
          <p:nvPr>
            <p:ph type="pic" sz="quarter" idx="13" hasCustomPrompt="1"/>
          </p:nvPr>
        </p:nvSpPr>
        <p:spPr>
          <a:xfrm>
            <a:off x="8786591" y="3428470"/>
            <a:ext cx="3405409" cy="3429529"/>
          </a:xfrm>
          <a:custGeom>
            <a:avLst/>
            <a:gdLst>
              <a:gd name="connsiteX0" fmla="*/ 648000 w 5108114"/>
              <a:gd name="connsiteY0" fmla="*/ 648000 h 5143500"/>
              <a:gd name="connsiteX1" fmla="*/ 1296000 w 5108114"/>
              <a:gd name="connsiteY1" fmla="*/ 648000 h 5143500"/>
              <a:gd name="connsiteX2" fmla="*/ 1296000 w 5108114"/>
              <a:gd name="connsiteY2" fmla="*/ 1296000 h 5143500"/>
              <a:gd name="connsiteX3" fmla="*/ 648000 w 5108114"/>
              <a:gd name="connsiteY3" fmla="*/ 1296000 h 5143500"/>
              <a:gd name="connsiteX4" fmla="*/ 1296000 w 5108114"/>
              <a:gd name="connsiteY4" fmla="*/ 0 h 5143500"/>
              <a:gd name="connsiteX5" fmla="*/ 1944000 w 5108114"/>
              <a:gd name="connsiteY5" fmla="*/ 0 h 5143500"/>
              <a:gd name="connsiteX6" fmla="*/ 1944000 w 5108114"/>
              <a:gd name="connsiteY6" fmla="*/ 1587 h 5143500"/>
              <a:gd name="connsiteX7" fmla="*/ 5108114 w 5108114"/>
              <a:gd name="connsiteY7" fmla="*/ 1587 h 5143500"/>
              <a:gd name="connsiteX8" fmla="*/ 5108114 w 5108114"/>
              <a:gd name="connsiteY8" fmla="*/ 5143500 h 5143500"/>
              <a:gd name="connsiteX9" fmla="*/ 1944000 w 5108114"/>
              <a:gd name="connsiteY9" fmla="*/ 5143500 h 5143500"/>
              <a:gd name="connsiteX10" fmla="*/ 1944000 w 5108114"/>
              <a:gd name="connsiteY10" fmla="*/ 1944000 h 5143500"/>
              <a:gd name="connsiteX11" fmla="*/ 1296000 w 5108114"/>
              <a:gd name="connsiteY11" fmla="*/ 1944000 h 5143500"/>
              <a:gd name="connsiteX12" fmla="*/ 1296000 w 5108114"/>
              <a:gd name="connsiteY12" fmla="*/ 1296000 h 5143500"/>
              <a:gd name="connsiteX13" fmla="*/ 1944000 w 5108114"/>
              <a:gd name="connsiteY13" fmla="*/ 1296000 h 5143500"/>
              <a:gd name="connsiteX14" fmla="*/ 1944000 w 5108114"/>
              <a:gd name="connsiteY14" fmla="*/ 648000 h 5143500"/>
              <a:gd name="connsiteX15" fmla="*/ 1296000 w 5108114"/>
              <a:gd name="connsiteY15" fmla="*/ 648000 h 5143500"/>
              <a:gd name="connsiteX16" fmla="*/ 0 w 5108114"/>
              <a:gd name="connsiteY16" fmla="*/ 0 h 5143500"/>
              <a:gd name="connsiteX17" fmla="*/ 648000 w 5108114"/>
              <a:gd name="connsiteY17" fmla="*/ 0 h 5143500"/>
              <a:gd name="connsiteX18" fmla="*/ 648000 w 5108114"/>
              <a:gd name="connsiteY18" fmla="*/ 648000 h 5143500"/>
              <a:gd name="connsiteX19" fmla="*/ 0 w 5108114"/>
              <a:gd name="connsiteY19" fmla="*/ 648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108114" h="5143500">
                <a:moveTo>
                  <a:pt x="648000" y="648000"/>
                </a:moveTo>
                <a:lnTo>
                  <a:pt x="1296000" y="648000"/>
                </a:lnTo>
                <a:lnTo>
                  <a:pt x="1296000" y="1296000"/>
                </a:lnTo>
                <a:lnTo>
                  <a:pt x="648000" y="1296000"/>
                </a:lnTo>
                <a:close/>
                <a:moveTo>
                  <a:pt x="1296000" y="0"/>
                </a:moveTo>
                <a:lnTo>
                  <a:pt x="1944000" y="0"/>
                </a:lnTo>
                <a:lnTo>
                  <a:pt x="1944000" y="1587"/>
                </a:lnTo>
                <a:lnTo>
                  <a:pt x="5108114" y="1587"/>
                </a:lnTo>
                <a:lnTo>
                  <a:pt x="5108114" y="5143500"/>
                </a:lnTo>
                <a:lnTo>
                  <a:pt x="1944000" y="5143500"/>
                </a:lnTo>
                <a:lnTo>
                  <a:pt x="1944000" y="1944000"/>
                </a:lnTo>
                <a:lnTo>
                  <a:pt x="1296000" y="1944000"/>
                </a:lnTo>
                <a:lnTo>
                  <a:pt x="1296000" y="1296000"/>
                </a:lnTo>
                <a:lnTo>
                  <a:pt x="1944000" y="1296000"/>
                </a:lnTo>
                <a:lnTo>
                  <a:pt x="1944000" y="648000"/>
                </a:lnTo>
                <a:lnTo>
                  <a:pt x="1296000" y="648000"/>
                </a:lnTo>
                <a:close/>
                <a:moveTo>
                  <a:pt x="0" y="0"/>
                </a:moveTo>
                <a:lnTo>
                  <a:pt x="648000" y="0"/>
                </a:lnTo>
                <a:lnTo>
                  <a:pt x="648000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 marL="0" marR="0" indent="0" algn="l" defTabSz="914324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kumimoji="1" lang="en-US" altLang="ja-JP" dirty="0"/>
              <a:t>                                      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3805279" y="874463"/>
            <a:ext cx="2723615" cy="498098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3805279" y="1519397"/>
            <a:ext cx="2723615" cy="1064545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74225" y="4471770"/>
            <a:ext cx="3162635" cy="1341872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956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30" grpId="0" animBg="1"/>
      <p:bldP spid="14" grpId="0" animBg="1"/>
      <p:bldP spid="31" grpId="0" animBg="1"/>
      <p:bldP spid="32" grpId="0" animBg="1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y Squar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744800" cy="1713864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15665"/>
            <a:ext cx="1744800" cy="1713864"/>
          </a:xfrm>
          <a:solidFill>
            <a:schemeClr val="accent4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1" hasCustomPrompt="1"/>
          </p:nvPr>
        </p:nvSpPr>
        <p:spPr>
          <a:xfrm>
            <a:off x="1742847" y="0"/>
            <a:ext cx="1744800" cy="1713864"/>
          </a:xfrm>
          <a:solidFill>
            <a:schemeClr val="accent6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1742847" y="1715665"/>
            <a:ext cx="1744800" cy="1713864"/>
          </a:xfrm>
          <a:solidFill>
            <a:schemeClr val="accent2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3482671" y="0"/>
            <a:ext cx="1744800" cy="1713864"/>
          </a:xfrm>
          <a:solidFill>
            <a:schemeClr val="accent3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7" hasCustomPrompt="1"/>
          </p:nvPr>
        </p:nvSpPr>
        <p:spPr>
          <a:xfrm>
            <a:off x="3482671" y="1715665"/>
            <a:ext cx="1744800" cy="1713864"/>
          </a:xfrm>
          <a:solidFill>
            <a:schemeClr val="accent5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3"/>
          <p:cNvSpPr>
            <a:spLocks noGrp="1"/>
          </p:cNvSpPr>
          <p:nvPr>
            <p:ph type="pic" sz="quarter" idx="27" hasCustomPrompt="1"/>
          </p:nvPr>
        </p:nvSpPr>
        <p:spPr>
          <a:xfrm>
            <a:off x="3482671" y="3429529"/>
            <a:ext cx="1744800" cy="1713864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0" name="図プレースホルダー 3"/>
          <p:cNvSpPr>
            <a:spLocks noGrp="1"/>
          </p:cNvSpPr>
          <p:nvPr>
            <p:ph type="pic" sz="quarter" idx="29" hasCustomPrompt="1"/>
          </p:nvPr>
        </p:nvSpPr>
        <p:spPr>
          <a:xfrm>
            <a:off x="3482671" y="5145194"/>
            <a:ext cx="1744800" cy="1713864"/>
          </a:xfrm>
          <a:solidFill>
            <a:schemeClr val="accent2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1" name="図プレースホルダー 3"/>
          <p:cNvSpPr>
            <a:spLocks noGrp="1"/>
          </p:cNvSpPr>
          <p:nvPr>
            <p:ph type="pic" sz="quarter" idx="30" hasCustomPrompt="1"/>
          </p:nvPr>
        </p:nvSpPr>
        <p:spPr>
          <a:xfrm>
            <a:off x="5222494" y="5145194"/>
            <a:ext cx="1744800" cy="1713864"/>
          </a:xfrm>
          <a:solidFill>
            <a:schemeClr val="accent5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2" name="図プレースホルダー 3"/>
          <p:cNvSpPr>
            <a:spLocks noGrp="1"/>
          </p:cNvSpPr>
          <p:nvPr>
            <p:ph type="pic" sz="quarter" idx="33" hasCustomPrompt="1"/>
          </p:nvPr>
        </p:nvSpPr>
        <p:spPr>
          <a:xfrm>
            <a:off x="6962317" y="5145194"/>
            <a:ext cx="1744800" cy="1713864"/>
          </a:xfrm>
          <a:solidFill>
            <a:schemeClr val="accent4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3"/>
          <p:cNvSpPr>
            <a:spLocks noGrp="1"/>
          </p:cNvSpPr>
          <p:nvPr>
            <p:ph type="pic" sz="quarter" idx="20" hasCustomPrompt="1"/>
          </p:nvPr>
        </p:nvSpPr>
        <p:spPr>
          <a:xfrm>
            <a:off x="8702141" y="0"/>
            <a:ext cx="1744800" cy="1713864"/>
          </a:xfrm>
          <a:solidFill>
            <a:schemeClr val="accent4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4" name="図プレースホルダー 3"/>
          <p:cNvSpPr>
            <a:spLocks noGrp="1"/>
          </p:cNvSpPr>
          <p:nvPr>
            <p:ph type="pic" sz="quarter" idx="22" hasCustomPrompt="1"/>
          </p:nvPr>
        </p:nvSpPr>
        <p:spPr>
          <a:xfrm>
            <a:off x="8702141" y="1715665"/>
            <a:ext cx="1744800" cy="1713864"/>
          </a:xfrm>
          <a:solidFill>
            <a:schemeClr val="accent3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5" name="図プレースホルダー 3"/>
          <p:cNvSpPr>
            <a:spLocks noGrp="1"/>
          </p:cNvSpPr>
          <p:nvPr>
            <p:ph type="pic" sz="quarter" idx="34" hasCustomPrompt="1"/>
          </p:nvPr>
        </p:nvSpPr>
        <p:spPr>
          <a:xfrm>
            <a:off x="8702141" y="5145194"/>
            <a:ext cx="1744800" cy="1713864"/>
          </a:xfrm>
          <a:solidFill>
            <a:schemeClr val="accent6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6" name="図プレースホルダー 3"/>
          <p:cNvSpPr>
            <a:spLocks noGrp="1"/>
          </p:cNvSpPr>
          <p:nvPr>
            <p:ph type="pic" sz="quarter" idx="35" hasCustomPrompt="1"/>
          </p:nvPr>
        </p:nvSpPr>
        <p:spPr>
          <a:xfrm>
            <a:off x="10441966" y="0"/>
            <a:ext cx="1744800" cy="1713864"/>
          </a:xfrm>
          <a:solidFill>
            <a:schemeClr val="accent5"/>
          </a:solidFill>
        </p:spPr>
        <p:txBody>
          <a:bodyPr>
            <a:normAutofit/>
          </a:bodyPr>
          <a:lstStyle>
            <a:lvl1pPr>
              <a:defRPr sz="1067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7" name="図プレースホルダー 3"/>
          <p:cNvSpPr>
            <a:spLocks noGrp="1"/>
          </p:cNvSpPr>
          <p:nvPr>
            <p:ph type="pic" sz="quarter" idx="36" hasCustomPrompt="1"/>
          </p:nvPr>
        </p:nvSpPr>
        <p:spPr>
          <a:xfrm>
            <a:off x="10441966" y="1715665"/>
            <a:ext cx="1744800" cy="1713864"/>
          </a:xfrm>
          <a:solidFill>
            <a:schemeClr val="accent6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8" name="図プレースホルダー 3"/>
          <p:cNvSpPr>
            <a:spLocks noGrp="1"/>
          </p:cNvSpPr>
          <p:nvPr>
            <p:ph type="pic" sz="quarter" idx="38" hasCustomPrompt="1"/>
          </p:nvPr>
        </p:nvSpPr>
        <p:spPr>
          <a:xfrm>
            <a:off x="10441966" y="5145194"/>
            <a:ext cx="1744800" cy="1713864"/>
          </a:xfrm>
          <a:solidFill>
            <a:schemeClr val="accent2"/>
          </a:solidFill>
        </p:spPr>
        <p:txBody>
          <a:bodyPr/>
          <a:lstStyle>
            <a:lvl1pPr marL="0" marR="0" indent="0" algn="l" defTabSz="1088556" rtl="0" eaLnBrk="1" fontAlgn="auto" latinLnBrk="0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9" name="図プレースホルダー 69"/>
          <p:cNvSpPr>
            <a:spLocks noGrp="1"/>
          </p:cNvSpPr>
          <p:nvPr>
            <p:ph type="pic" sz="quarter" idx="39" hasCustomPrompt="1"/>
          </p:nvPr>
        </p:nvSpPr>
        <p:spPr>
          <a:xfrm>
            <a:off x="1" y="3429529"/>
            <a:ext cx="3482400" cy="3429529"/>
          </a:xfrm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0" name="図プレースホルダー 69"/>
          <p:cNvSpPr>
            <a:spLocks noGrp="1"/>
          </p:cNvSpPr>
          <p:nvPr>
            <p:ph type="pic" sz="quarter" idx="40" hasCustomPrompt="1"/>
          </p:nvPr>
        </p:nvSpPr>
        <p:spPr>
          <a:xfrm>
            <a:off x="5222494" y="0"/>
            <a:ext cx="3482400" cy="3429529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grpSp>
        <p:nvGrpSpPr>
          <p:cNvPr id="21" name="グループ化 20"/>
          <p:cNvGrpSpPr/>
          <p:nvPr userDrawn="1"/>
        </p:nvGrpSpPr>
        <p:grpSpPr>
          <a:xfrm>
            <a:off x="7969684" y="4165579"/>
            <a:ext cx="1293753" cy="48013"/>
            <a:chOff x="6119664" y="3270498"/>
            <a:chExt cx="1940630" cy="72008"/>
          </a:xfrm>
        </p:grpSpPr>
        <p:sp>
          <p:nvSpPr>
            <p:cNvPr id="22" name="正方形/長方形 21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3" name="正方形/長方形 22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4" name="正方形/長方形 23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</p:grp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5767940" y="4275017"/>
            <a:ext cx="5697242" cy="682954"/>
          </a:xfrm>
        </p:spPr>
        <p:txBody>
          <a:bodyPr>
            <a:normAutofit/>
          </a:bodyPr>
          <a:lstStyle>
            <a:lvl1pPr algn="ctr">
              <a:defRPr sz="1333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5767940" y="3606056"/>
            <a:ext cx="5697242" cy="498098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314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"/>
                            </p:stCondLst>
                            <p:childTnLst>
                              <p:par>
                                <p:cTn id="6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698172" y="1054867"/>
            <a:ext cx="8795657" cy="2132417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190680" y="3428471"/>
            <a:ext cx="4898234" cy="3054822"/>
          </a:xfrm>
        </p:spPr>
        <p:txBody>
          <a:bodyPr anchor="t">
            <a:normAutofit/>
          </a:bodyPr>
          <a:lstStyle>
            <a:lvl1pPr algn="l">
              <a:spcBef>
                <a:spcPts val="800"/>
              </a:spcBef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" name="正方形/長方形 1"/>
          <p:cNvSpPr/>
          <p:nvPr userDrawn="1"/>
        </p:nvSpPr>
        <p:spPr>
          <a:xfrm>
            <a:off x="5664000" y="3533428"/>
            <a:ext cx="432000" cy="432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" name="正方形/長方形 5"/>
          <p:cNvSpPr/>
          <p:nvPr userDrawn="1"/>
        </p:nvSpPr>
        <p:spPr>
          <a:xfrm>
            <a:off x="5232000" y="3990648"/>
            <a:ext cx="432000" cy="432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241762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"/>
                            </p:stCondLst>
                            <p:childTnLst>
                              <p:par>
                                <p:cTn id="10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 animBg="1"/>
      <p:bldP spid="6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0"/>
            <a:ext cx="6096000" cy="685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814915" y="735504"/>
            <a:ext cx="4658171" cy="2566522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814915" y="3516656"/>
            <a:ext cx="4658171" cy="2676552"/>
          </a:xfrm>
        </p:spPr>
        <p:txBody>
          <a:bodyPr>
            <a:normAutofit/>
          </a:bodyPr>
          <a:lstStyle>
            <a:lvl1pPr marL="228611" indent="-228611" algn="l">
              <a:spcBef>
                <a:spcPts val="800"/>
              </a:spcBef>
              <a:buFont typeface="Wingdings" panose="05000000000000000000" pitchFamily="2" charset="2"/>
              <a:buChar char="n"/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5664000" y="6425933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5232000" y="5993867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5664000" y="5561800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4800000" y="6425933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1787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&amp; 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0"/>
            <a:ext cx="6096000" cy="685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718915" y="232836"/>
            <a:ext cx="4658171" cy="8545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288372" y="2131167"/>
            <a:ext cx="4088714" cy="922344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Font typeface="Wingdings" panose="05000000000000000000" pitchFamily="2" charset="2"/>
              <a:buNone/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793777" y="1747377"/>
            <a:ext cx="420000" cy="420065"/>
          </a:xfrm>
        </p:spPr>
        <p:txBody>
          <a:bodyPr>
            <a:normAutofit/>
          </a:bodyPr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88372" y="1757768"/>
            <a:ext cx="4088715" cy="4096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88372" y="3489864"/>
            <a:ext cx="4088714" cy="922344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Font typeface="Wingdings" panose="05000000000000000000" pitchFamily="2" charset="2"/>
              <a:buNone/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793777" y="3106074"/>
            <a:ext cx="420000" cy="420065"/>
          </a:xfrm>
        </p:spPr>
        <p:txBody>
          <a:bodyPr>
            <a:normAutofit/>
          </a:bodyPr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288372" y="3116464"/>
            <a:ext cx="4088715" cy="4096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288372" y="4845190"/>
            <a:ext cx="4088714" cy="922344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Font typeface="Wingdings" panose="05000000000000000000" pitchFamily="2" charset="2"/>
              <a:buNone/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図プレースホルダー 25"/>
          <p:cNvSpPr>
            <a:spLocks noGrp="1"/>
          </p:cNvSpPr>
          <p:nvPr>
            <p:ph type="pic" sz="quarter" idx="22" hasCustomPrompt="1"/>
          </p:nvPr>
        </p:nvSpPr>
        <p:spPr>
          <a:xfrm>
            <a:off x="793777" y="4461400"/>
            <a:ext cx="420000" cy="420065"/>
          </a:xfrm>
        </p:spPr>
        <p:txBody>
          <a:bodyPr>
            <a:normAutofit/>
          </a:bodyPr>
          <a:lstStyle>
            <a:lvl1pPr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288371" y="4471791"/>
            <a:ext cx="4088715" cy="4096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960000" y="6425933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528000" y="5993867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6096000" y="5561800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6096000" y="6425933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187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50"/>
                            </p:stCondLst>
                            <p:childTnLst>
                              <p:par>
                                <p:cTn id="4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1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650"/>
                            </p:stCondLst>
                            <p:childTnLst>
                              <p:par>
                                <p:cTn id="4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15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6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150"/>
                            </p:stCondLst>
                            <p:childTnLst>
                              <p:par>
                                <p:cTn id="6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650"/>
                            </p:stCondLst>
                            <p:childTnLst>
                              <p:par>
                                <p:cTn id="7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1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  <p:bldP spid="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/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/>
      <p:bldP spid="1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&amp; 2 Headings,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696270"/>
            <a:ext cx="12192000" cy="316173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4128337"/>
            <a:ext cx="5330625" cy="221966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864000" y="3264203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432000" y="2832137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0" y="2400070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0" y="3264203"/>
            <a:ext cx="432000" cy="432067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4501737"/>
            <a:ext cx="5314950" cy="693565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Font typeface="Wingdings" panose="05000000000000000000" pitchFamily="2" charset="2"/>
              <a:buNone/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4128337"/>
            <a:ext cx="5314951" cy="4096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096000" y="5654439"/>
            <a:ext cx="5314950" cy="693565"/>
          </a:xfrm>
        </p:spPr>
        <p:txBody>
          <a:bodyPr>
            <a:normAutofit/>
          </a:bodyPr>
          <a:lstStyle>
            <a:lvl1pPr marL="0" indent="0" algn="l">
              <a:spcBef>
                <a:spcPts val="800"/>
              </a:spcBef>
              <a:buFont typeface="Wingdings" panose="05000000000000000000" pitchFamily="2" charset="2"/>
              <a:buNone/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6096000" y="5281039"/>
            <a:ext cx="5314951" cy="4096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3904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150"/>
                            </p:stCondLst>
                            <p:childTnLst>
                              <p:par>
                                <p:cTn id="4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6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554138" y="504904"/>
            <a:ext cx="11083725" cy="1857661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880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377097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8288645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85692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0956769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8454597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64121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554956" y="2183603"/>
            <a:ext cx="9082088" cy="249079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667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710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600423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9844956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8/21/2019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640491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099532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243105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17326" y="2433937"/>
            <a:ext cx="11557348" cy="85349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5447536" y="3383372"/>
            <a:ext cx="432048" cy="480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5879584" y="3383372"/>
            <a:ext cx="432048" cy="48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6312416" y="3383372"/>
            <a:ext cx="432048" cy="480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133600" y="3565017"/>
            <a:ext cx="7924800" cy="49809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33600" y="5521118"/>
            <a:ext cx="7924800" cy="1103501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1333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5578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93733D-7227-48EF-9BCD-CB4B702D355A}"/>
              </a:ext>
            </a:extLst>
          </p:cNvPr>
          <p:cNvSpPr/>
          <p:nvPr userDrawn="1"/>
        </p:nvSpPr>
        <p:spPr>
          <a:xfrm>
            <a:off x="0" y="0"/>
            <a:ext cx="12192000" cy="11255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80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33B53F-F3F5-49D3-9414-5FF1B916E57F}"/>
              </a:ext>
            </a:extLst>
          </p:cNvPr>
          <p:cNvCxnSpPr/>
          <p:nvPr userDrawn="1"/>
        </p:nvCxnSpPr>
        <p:spPr>
          <a:xfrm>
            <a:off x="0" y="1125538"/>
            <a:ext cx="12192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11">
            <a:extLst>
              <a:ext uri="{FF2B5EF4-FFF2-40B4-BE49-F238E27FC236}">
                <a16:creationId xmlns:a16="http://schemas.microsoft.com/office/drawing/2014/main" id="{33CF39E2-D201-4ED2-932C-91A57855BD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4" y="148634"/>
            <a:ext cx="2457829" cy="679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86A2DE2-2537-4953-B066-AAFF63273316}"/>
              </a:ext>
            </a:extLst>
          </p:cNvPr>
          <p:cNvGrpSpPr/>
          <p:nvPr userDrawn="1"/>
        </p:nvGrpSpPr>
        <p:grpSpPr>
          <a:xfrm>
            <a:off x="-1203672" y="6466432"/>
            <a:ext cx="13395672" cy="389441"/>
            <a:chOff x="-499830" y="6254154"/>
            <a:chExt cx="9632458" cy="246726"/>
          </a:xfrm>
        </p:grpSpPr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4F2A76A2-0FD0-4458-B781-AFF8AE0F0291}"/>
                </a:ext>
              </a:extLst>
            </p:cNvPr>
            <p:cNvSpPr>
              <a:spLocks/>
            </p:cNvSpPr>
            <p:nvPr userDrawn="1"/>
          </p:nvSpPr>
          <p:spPr bwMode="auto">
            <a:xfrm flipV="1">
              <a:off x="-490931" y="6254154"/>
              <a:ext cx="9621076" cy="148386"/>
            </a:xfrm>
            <a:custGeom>
              <a:avLst/>
              <a:gdLst>
                <a:gd name="T0" fmla="*/ 607 w 607"/>
                <a:gd name="T1" fmla="*/ 0 h 66"/>
                <a:gd name="T2" fmla="*/ 176 w 607"/>
                <a:gd name="T3" fmla="*/ 57 h 66"/>
                <a:gd name="T4" fmla="*/ 0 w 607"/>
                <a:gd name="T5" fmla="*/ 48 h 66"/>
                <a:gd name="T6" fmla="*/ 251 w 607"/>
                <a:gd name="T7" fmla="*/ 66 h 66"/>
                <a:gd name="T8" fmla="*/ 607 w 607"/>
                <a:gd name="T9" fmla="*/ 27 h 66"/>
                <a:gd name="T10" fmla="*/ 607 w 607"/>
                <a:gd name="T1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7" h="66">
                  <a:moveTo>
                    <a:pt x="607" y="0"/>
                  </a:moveTo>
                  <a:cubicBezTo>
                    <a:pt x="450" y="44"/>
                    <a:pt x="300" y="57"/>
                    <a:pt x="176" y="57"/>
                  </a:cubicBezTo>
                  <a:cubicBezTo>
                    <a:pt x="109" y="57"/>
                    <a:pt x="49" y="53"/>
                    <a:pt x="0" y="48"/>
                  </a:cubicBezTo>
                  <a:cubicBezTo>
                    <a:pt x="66" y="58"/>
                    <a:pt x="152" y="66"/>
                    <a:pt x="251" y="66"/>
                  </a:cubicBezTo>
                  <a:cubicBezTo>
                    <a:pt x="358" y="66"/>
                    <a:pt x="480" y="56"/>
                    <a:pt x="607" y="27"/>
                  </a:cubicBezTo>
                  <a:cubicBezTo>
                    <a:pt x="607" y="0"/>
                    <a:pt x="607" y="0"/>
                    <a:pt x="607" y="0"/>
                  </a:cubicBezTo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b" anchorCtr="0" upright="1">
              <a:noAutofit/>
            </a:bodyPr>
            <a:lstStyle/>
            <a:p>
              <a:endParaRPr lang="en-US" sz="180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9AB0E35-DCED-4AD2-AE2C-29AB960B3AF3}"/>
                </a:ext>
              </a:extLst>
            </p:cNvPr>
            <p:cNvSpPr>
              <a:spLocks/>
            </p:cNvSpPr>
            <p:nvPr userDrawn="1"/>
          </p:nvSpPr>
          <p:spPr bwMode="auto">
            <a:xfrm flipV="1">
              <a:off x="-488448" y="6309278"/>
              <a:ext cx="9621076" cy="148386"/>
            </a:xfrm>
            <a:custGeom>
              <a:avLst/>
              <a:gdLst>
                <a:gd name="T0" fmla="*/ 607 w 607"/>
                <a:gd name="T1" fmla="*/ 0 h 66"/>
                <a:gd name="T2" fmla="*/ 176 w 607"/>
                <a:gd name="T3" fmla="*/ 57 h 66"/>
                <a:gd name="T4" fmla="*/ 0 w 607"/>
                <a:gd name="T5" fmla="*/ 48 h 66"/>
                <a:gd name="T6" fmla="*/ 251 w 607"/>
                <a:gd name="T7" fmla="*/ 66 h 66"/>
                <a:gd name="T8" fmla="*/ 607 w 607"/>
                <a:gd name="T9" fmla="*/ 27 h 66"/>
                <a:gd name="T10" fmla="*/ 607 w 607"/>
                <a:gd name="T1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7" h="66">
                  <a:moveTo>
                    <a:pt x="607" y="0"/>
                  </a:moveTo>
                  <a:cubicBezTo>
                    <a:pt x="450" y="44"/>
                    <a:pt x="300" y="57"/>
                    <a:pt x="176" y="57"/>
                  </a:cubicBezTo>
                  <a:cubicBezTo>
                    <a:pt x="109" y="57"/>
                    <a:pt x="49" y="53"/>
                    <a:pt x="0" y="48"/>
                  </a:cubicBezTo>
                  <a:cubicBezTo>
                    <a:pt x="66" y="58"/>
                    <a:pt x="152" y="66"/>
                    <a:pt x="251" y="66"/>
                  </a:cubicBezTo>
                  <a:cubicBezTo>
                    <a:pt x="358" y="66"/>
                    <a:pt x="480" y="56"/>
                    <a:pt x="607" y="27"/>
                  </a:cubicBezTo>
                  <a:cubicBezTo>
                    <a:pt x="607" y="0"/>
                    <a:pt x="607" y="0"/>
                    <a:pt x="607" y="0"/>
                  </a:cubicBezTo>
                </a:path>
              </a:pathLst>
            </a:custGeom>
            <a:solidFill>
              <a:srgbClr val="FFFF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b" anchorCtr="0" upright="1">
              <a:noAutofit/>
            </a:bodyPr>
            <a:lstStyle/>
            <a:p>
              <a:endParaRPr lang="en-US" sz="180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DDD358B-FE1B-4A5D-B7E9-113D42F60700}"/>
                </a:ext>
              </a:extLst>
            </p:cNvPr>
            <p:cNvSpPr>
              <a:spLocks/>
            </p:cNvSpPr>
            <p:nvPr userDrawn="1"/>
          </p:nvSpPr>
          <p:spPr bwMode="auto">
            <a:xfrm flipV="1">
              <a:off x="-499830" y="6352494"/>
              <a:ext cx="9621076" cy="148386"/>
            </a:xfrm>
            <a:custGeom>
              <a:avLst/>
              <a:gdLst>
                <a:gd name="T0" fmla="*/ 607 w 607"/>
                <a:gd name="T1" fmla="*/ 0 h 66"/>
                <a:gd name="T2" fmla="*/ 176 w 607"/>
                <a:gd name="T3" fmla="*/ 57 h 66"/>
                <a:gd name="T4" fmla="*/ 0 w 607"/>
                <a:gd name="T5" fmla="*/ 48 h 66"/>
                <a:gd name="T6" fmla="*/ 251 w 607"/>
                <a:gd name="T7" fmla="*/ 66 h 66"/>
                <a:gd name="T8" fmla="*/ 607 w 607"/>
                <a:gd name="T9" fmla="*/ 27 h 66"/>
                <a:gd name="T10" fmla="*/ 607 w 607"/>
                <a:gd name="T1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7" h="66">
                  <a:moveTo>
                    <a:pt x="607" y="0"/>
                  </a:moveTo>
                  <a:cubicBezTo>
                    <a:pt x="450" y="44"/>
                    <a:pt x="300" y="57"/>
                    <a:pt x="176" y="57"/>
                  </a:cubicBezTo>
                  <a:cubicBezTo>
                    <a:pt x="109" y="57"/>
                    <a:pt x="49" y="53"/>
                    <a:pt x="0" y="48"/>
                  </a:cubicBezTo>
                  <a:cubicBezTo>
                    <a:pt x="66" y="58"/>
                    <a:pt x="152" y="66"/>
                    <a:pt x="251" y="66"/>
                  </a:cubicBezTo>
                  <a:cubicBezTo>
                    <a:pt x="358" y="66"/>
                    <a:pt x="480" y="56"/>
                    <a:pt x="607" y="27"/>
                  </a:cubicBezTo>
                  <a:cubicBezTo>
                    <a:pt x="607" y="0"/>
                    <a:pt x="607" y="0"/>
                    <a:pt x="607" y="0"/>
                  </a:cubicBezTo>
                </a:path>
              </a:pathLst>
            </a:cu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ot="0" vert="horz" wrap="square" lIns="91440" tIns="45720" rIns="91440" bIns="45720" anchor="b" anchorCtr="0" upright="1">
              <a:noAutofit/>
            </a:bodyPr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932245086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5A2570-7517-4576-B836-E4E6D3E74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9B673-4507-4B72-871E-001890787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33" y="1604211"/>
            <a:ext cx="10983131" cy="4572752"/>
          </a:xfrm>
        </p:spPr>
        <p:txBody>
          <a:bodyPr/>
          <a:lstStyle>
            <a:lvl1pPr marL="0" indent="0"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B8AB91F-D739-4DD5-859B-B16B125BE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03406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5A2570-7517-4576-B836-E4E6D3E74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9B673-4507-4B72-871E-001890787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33" y="1604211"/>
            <a:ext cx="10983131" cy="4572752"/>
          </a:xfrm>
        </p:spPr>
        <p:txBody>
          <a:bodyPr/>
          <a:lstStyle>
            <a:lvl1pPr marL="0" indent="0"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770BB0-A521-41C6-A0AE-BEE679D2A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4657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F89203F-46EF-44A2-956A-7FF6AF93BE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1D47175-944E-463B-ABBB-06669A473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862" y="1507068"/>
            <a:ext cx="3192379" cy="4669896"/>
          </a:xfrm>
        </p:spPr>
        <p:txBody>
          <a:bodyPr anchor="ctr"/>
          <a:lstStyle>
            <a:lvl1pPr marL="0" indent="0" algn="l">
              <a:lnSpc>
                <a:spcPct val="150000"/>
              </a:lnSpc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 algn="l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40725B0-0DB7-41CE-9C4C-39E8D0F6325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95537" y="1507068"/>
            <a:ext cx="7143905" cy="4669896"/>
          </a:xfrm>
        </p:spPr>
        <p:txBody>
          <a:bodyPr anchor="ctr"/>
          <a:lstStyle>
            <a:lvl1pPr marL="0" indent="0"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9E63483-559C-4A6F-B04F-D6C56A3CC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944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2200276" y="1770487"/>
            <a:ext cx="3315455" cy="3315967"/>
          </a:xfrm>
          <a:solidFill>
            <a:schemeClr val="bg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1333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5715000" y="1770487"/>
            <a:ext cx="4893129" cy="51987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933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46032" y="2503647"/>
            <a:ext cx="4267201" cy="658385"/>
          </a:xfrm>
        </p:spPr>
        <p:txBody>
          <a:bodyPr anchor="ctr">
            <a:normAutofit/>
          </a:bodyPr>
          <a:lstStyle>
            <a:lvl1pPr algn="l">
              <a:spcBef>
                <a:spcPts val="800"/>
              </a:spcBef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5715000" y="3791535"/>
            <a:ext cx="4898234" cy="1294919"/>
          </a:xfrm>
        </p:spPr>
        <p:txBody>
          <a:bodyPr anchor="b">
            <a:normAutofit/>
          </a:bodyPr>
          <a:lstStyle>
            <a:lvl1pPr marL="228611" indent="-228611" algn="l">
              <a:spcBef>
                <a:spcPts val="0"/>
              </a:spcBef>
              <a:buFont typeface="Wingdings" panose="05000000000000000000" pitchFamily="2" charset="2"/>
              <a:buChar char="n"/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5715000" y="2546517"/>
            <a:ext cx="572557" cy="572646"/>
          </a:xfrm>
        </p:spPr>
        <p:txBody>
          <a:bodyPr>
            <a:normAutofit/>
          </a:bodyPr>
          <a:lstStyle>
            <a:lvl1pPr algn="ctr"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335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9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8284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0017C897-2775-4930-B0BE-BEB724532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81589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258610D-0376-4D1E-8ED8-29382288BB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783"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1C16CD2-606C-441E-BBA3-51767980C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3501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im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893626" y="2930373"/>
            <a:ext cx="4404749" cy="49809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893626" y="3428470"/>
            <a:ext cx="4404749" cy="134187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5682918" y="1939620"/>
            <a:ext cx="826162" cy="826289"/>
          </a:xfrm>
        </p:spPr>
        <p:txBody>
          <a:bodyPr>
            <a:normAutofit/>
          </a:bodyPr>
          <a:lstStyle>
            <a:lvl1pPr algn="ctr"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6606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&amp;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698172" y="1054867"/>
            <a:ext cx="8795657" cy="2132417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190680" y="3428471"/>
            <a:ext cx="4898234" cy="3054822"/>
          </a:xfrm>
        </p:spPr>
        <p:txBody>
          <a:bodyPr anchor="t">
            <a:normAutofit/>
          </a:bodyPr>
          <a:lstStyle>
            <a:lvl1pPr algn="l">
              <a:spcBef>
                <a:spcPts val="800"/>
              </a:spcBef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" name="正方形/長方形 1"/>
          <p:cNvSpPr/>
          <p:nvPr userDrawn="1"/>
        </p:nvSpPr>
        <p:spPr>
          <a:xfrm>
            <a:off x="5664000" y="3533428"/>
            <a:ext cx="432000" cy="432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6" name="正方形/長方形 5"/>
          <p:cNvSpPr/>
          <p:nvPr userDrawn="1"/>
        </p:nvSpPr>
        <p:spPr>
          <a:xfrm>
            <a:off x="5232000" y="3990648"/>
            <a:ext cx="432000" cy="432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33311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"/>
                            </p:stCondLst>
                            <p:childTnLst>
                              <p:par>
                                <p:cTn id="10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 animBg="1"/>
      <p:bldP spid="6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554956" y="2183603"/>
            <a:ext cx="9082088" cy="249079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667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253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2200276" y="1770487"/>
            <a:ext cx="3315455" cy="3315967"/>
          </a:xfrm>
          <a:solidFill>
            <a:schemeClr val="bg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1333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5715000" y="1770487"/>
            <a:ext cx="4893129" cy="51987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933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46032" y="2503647"/>
            <a:ext cx="4267201" cy="658385"/>
          </a:xfrm>
        </p:spPr>
        <p:txBody>
          <a:bodyPr anchor="ctr">
            <a:normAutofit/>
          </a:bodyPr>
          <a:lstStyle>
            <a:lvl1pPr algn="l">
              <a:spcBef>
                <a:spcPts val="800"/>
              </a:spcBef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5715000" y="3791535"/>
            <a:ext cx="4898234" cy="1294919"/>
          </a:xfrm>
        </p:spPr>
        <p:txBody>
          <a:bodyPr anchor="b">
            <a:normAutofit/>
          </a:bodyPr>
          <a:lstStyle>
            <a:lvl1pPr marL="228611" indent="-228611" algn="l">
              <a:spcBef>
                <a:spcPts val="0"/>
              </a:spcBef>
              <a:buFont typeface="Wingdings" panose="05000000000000000000" pitchFamily="2" charset="2"/>
              <a:buChar char="n"/>
              <a:defRPr sz="133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5715000" y="2546517"/>
            <a:ext cx="572557" cy="572646"/>
          </a:xfrm>
        </p:spPr>
        <p:txBody>
          <a:bodyPr>
            <a:normAutofit/>
          </a:bodyPr>
          <a:lstStyle>
            <a:lvl1pPr algn="ctr">
              <a:defRPr sz="933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072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9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17326" y="2433937"/>
            <a:ext cx="11557348" cy="85349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5447536" y="3383372"/>
            <a:ext cx="432048" cy="480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5879584" y="3383372"/>
            <a:ext cx="432048" cy="48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6312416" y="3383372"/>
            <a:ext cx="432048" cy="480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200"/>
          </a:p>
        </p:txBody>
      </p:sp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133600" y="3565017"/>
            <a:ext cx="7924800" cy="49809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867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33600" y="5521118"/>
            <a:ext cx="7924800" cy="1103501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1333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6145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5" Type="http://schemas.openxmlformats.org/officeDocument/2006/relationships/theme" Target="../theme/theme1.xml" /><Relationship Id="rId4" Type="http://schemas.openxmlformats.org/officeDocument/2006/relationships/slideLayout" Target="../slideLayouts/slideLayout4.xml" 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 /><Relationship Id="rId2" Type="http://schemas.openxmlformats.org/officeDocument/2006/relationships/slideLayout" Target="../slideLayouts/slideLayout6.xml" /><Relationship Id="rId1" Type="http://schemas.openxmlformats.org/officeDocument/2006/relationships/slideLayout" Target="../slideLayouts/slideLayout5.xml" /><Relationship Id="rId5" Type="http://schemas.openxmlformats.org/officeDocument/2006/relationships/theme" Target="../theme/theme2.xml" /><Relationship Id="rId4" Type="http://schemas.openxmlformats.org/officeDocument/2006/relationships/slideLayout" Target="../slideLayouts/slideLayout8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 /><Relationship Id="rId13" Type="http://schemas.openxmlformats.org/officeDocument/2006/relationships/slideLayout" Target="../slideLayouts/slideLayout21.xml" /><Relationship Id="rId3" Type="http://schemas.openxmlformats.org/officeDocument/2006/relationships/slideLayout" Target="../slideLayouts/slideLayout11.xml" /><Relationship Id="rId7" Type="http://schemas.openxmlformats.org/officeDocument/2006/relationships/slideLayout" Target="../slideLayouts/slideLayout15.xml" /><Relationship Id="rId12" Type="http://schemas.openxmlformats.org/officeDocument/2006/relationships/slideLayout" Target="../slideLayouts/slideLayout20.xml" /><Relationship Id="rId2" Type="http://schemas.openxmlformats.org/officeDocument/2006/relationships/slideLayout" Target="../slideLayouts/slideLayout10.xml" /><Relationship Id="rId16" Type="http://schemas.openxmlformats.org/officeDocument/2006/relationships/theme" Target="../theme/theme3.xml" /><Relationship Id="rId1" Type="http://schemas.openxmlformats.org/officeDocument/2006/relationships/slideLayout" Target="../slideLayouts/slideLayout9.xml" /><Relationship Id="rId6" Type="http://schemas.openxmlformats.org/officeDocument/2006/relationships/slideLayout" Target="../slideLayouts/slideLayout14.xml" /><Relationship Id="rId11" Type="http://schemas.openxmlformats.org/officeDocument/2006/relationships/slideLayout" Target="../slideLayouts/slideLayout19.xml" /><Relationship Id="rId5" Type="http://schemas.openxmlformats.org/officeDocument/2006/relationships/slideLayout" Target="../slideLayouts/slideLayout13.xml" /><Relationship Id="rId15" Type="http://schemas.openxmlformats.org/officeDocument/2006/relationships/slideLayout" Target="../slideLayouts/slideLayout23.xml" /><Relationship Id="rId10" Type="http://schemas.openxmlformats.org/officeDocument/2006/relationships/slideLayout" Target="../slideLayouts/slideLayout18.xml" /><Relationship Id="rId4" Type="http://schemas.openxmlformats.org/officeDocument/2006/relationships/slideLayout" Target="../slideLayouts/slideLayout12.xml" /><Relationship Id="rId9" Type="http://schemas.openxmlformats.org/officeDocument/2006/relationships/slideLayout" Target="../slideLayouts/slideLayout17.xml" /><Relationship Id="rId14" Type="http://schemas.openxmlformats.org/officeDocument/2006/relationships/slideLayout" Target="../slideLayouts/slideLayout22.xml" 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 /><Relationship Id="rId13" Type="http://schemas.openxmlformats.org/officeDocument/2006/relationships/slideLayout" Target="../slideLayouts/slideLayout36.xml" /><Relationship Id="rId18" Type="http://schemas.openxmlformats.org/officeDocument/2006/relationships/slideLayout" Target="../slideLayouts/slideLayout41.xml" /><Relationship Id="rId3" Type="http://schemas.openxmlformats.org/officeDocument/2006/relationships/slideLayout" Target="../slideLayouts/slideLayout26.xml" /><Relationship Id="rId21" Type="http://schemas.openxmlformats.org/officeDocument/2006/relationships/image" Target="../media/image1.jpg" /><Relationship Id="rId7" Type="http://schemas.openxmlformats.org/officeDocument/2006/relationships/slideLayout" Target="../slideLayouts/slideLayout30.xml" /><Relationship Id="rId12" Type="http://schemas.openxmlformats.org/officeDocument/2006/relationships/slideLayout" Target="../slideLayouts/slideLayout35.xml" /><Relationship Id="rId17" Type="http://schemas.openxmlformats.org/officeDocument/2006/relationships/slideLayout" Target="../slideLayouts/slideLayout40.xml" /><Relationship Id="rId2" Type="http://schemas.openxmlformats.org/officeDocument/2006/relationships/slideLayout" Target="../slideLayouts/slideLayout25.xml" /><Relationship Id="rId16" Type="http://schemas.openxmlformats.org/officeDocument/2006/relationships/slideLayout" Target="../slideLayouts/slideLayout39.xml" /><Relationship Id="rId20" Type="http://schemas.openxmlformats.org/officeDocument/2006/relationships/theme" Target="../theme/theme4.xml" /><Relationship Id="rId1" Type="http://schemas.openxmlformats.org/officeDocument/2006/relationships/slideLayout" Target="../slideLayouts/slideLayout24.xml" /><Relationship Id="rId6" Type="http://schemas.openxmlformats.org/officeDocument/2006/relationships/slideLayout" Target="../slideLayouts/slideLayout29.xml" /><Relationship Id="rId11" Type="http://schemas.openxmlformats.org/officeDocument/2006/relationships/slideLayout" Target="../slideLayouts/slideLayout34.xml" /><Relationship Id="rId5" Type="http://schemas.openxmlformats.org/officeDocument/2006/relationships/slideLayout" Target="../slideLayouts/slideLayout28.xml" /><Relationship Id="rId15" Type="http://schemas.openxmlformats.org/officeDocument/2006/relationships/slideLayout" Target="../slideLayouts/slideLayout38.xml" /><Relationship Id="rId10" Type="http://schemas.openxmlformats.org/officeDocument/2006/relationships/slideLayout" Target="../slideLayouts/slideLayout33.xml" /><Relationship Id="rId19" Type="http://schemas.openxmlformats.org/officeDocument/2006/relationships/slideLayout" Target="../slideLayouts/slideLayout42.xml" /><Relationship Id="rId4" Type="http://schemas.openxmlformats.org/officeDocument/2006/relationships/slideLayout" Target="../slideLayouts/slideLayout27.xml" /><Relationship Id="rId9" Type="http://schemas.openxmlformats.org/officeDocument/2006/relationships/slideLayout" Target="../slideLayouts/slideLayout32.xml" /><Relationship Id="rId14" Type="http://schemas.openxmlformats.org/officeDocument/2006/relationships/slideLayout" Target="../slideLayouts/slideLayout37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8809" y="232264"/>
            <a:ext cx="11557348" cy="8534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8809" y="1361371"/>
            <a:ext cx="11557348" cy="4815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0899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</p:sldLayoutIdLst>
  <p:hf hdr="0" dt="0"/>
  <p:txStyles>
    <p:titleStyle>
      <a:lvl1pPr algn="ctr" defTabSz="914324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324" rtl="0" eaLnBrk="1" latinLnBrk="0" hangingPunct="1">
        <a:lnSpc>
          <a:spcPct val="130000"/>
        </a:lnSpc>
        <a:spcBef>
          <a:spcPts val="800"/>
        </a:spcBef>
        <a:buFontTx/>
        <a:buNone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457162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4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6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8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90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3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4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6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4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6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10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1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3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5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8809" y="232264"/>
            <a:ext cx="11557348" cy="8534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8809" y="1361371"/>
            <a:ext cx="11557348" cy="4815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40809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dt="0"/>
  <p:txStyles>
    <p:titleStyle>
      <a:lvl1pPr algn="ctr" defTabSz="914324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324" rtl="0" eaLnBrk="1" latinLnBrk="0" hangingPunct="1">
        <a:lnSpc>
          <a:spcPct val="130000"/>
        </a:lnSpc>
        <a:spcBef>
          <a:spcPts val="800"/>
        </a:spcBef>
        <a:buFontTx/>
        <a:buNone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457162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4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6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8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90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3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4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6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4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6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10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1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3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5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8809" y="232264"/>
            <a:ext cx="11557348" cy="8534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8809" y="1361371"/>
            <a:ext cx="11557348" cy="4815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2752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</p:sldLayoutIdLst>
  <p:hf hdr="0" dt="0"/>
  <p:txStyles>
    <p:titleStyle>
      <a:lvl1pPr algn="ctr" defTabSz="914324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324" rtl="0" eaLnBrk="1" latinLnBrk="0" hangingPunct="1">
        <a:lnSpc>
          <a:spcPct val="130000"/>
        </a:lnSpc>
        <a:spcBef>
          <a:spcPts val="800"/>
        </a:spcBef>
        <a:buFontTx/>
        <a:buNone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457162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4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6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8" indent="0" algn="l" defTabSz="914324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90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3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4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6" indent="-228581" algn="l" defTabSz="91432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4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6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10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1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3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5" algn="l" defTabSz="91432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88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650" r:id="rId14"/>
    <p:sldLayoutId id="2147483663" r:id="rId15"/>
    <p:sldLayoutId id="2147483652" r:id="rId16"/>
    <p:sldLayoutId id="2147483660" r:id="rId17"/>
    <p:sldLayoutId id="2147483662" r:id="rId18"/>
    <p:sldLayoutId id="2147483661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35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36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slideLayout" Target="../slideLayouts/slideLayout8.xml" /><Relationship Id="rId1" Type="http://schemas.openxmlformats.org/officeDocument/2006/relationships/tags" Target="../tags/tag1.xml" /><Relationship Id="rId4" Type="http://schemas.openxmlformats.org/officeDocument/2006/relationships/image" Target="../media/image13.pn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9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30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5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5.xml" /><Relationship Id="rId4" Type="http://schemas.openxmlformats.org/officeDocument/2006/relationships/image" Target="../media/image10.png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229129"/>
            <a:ext cx="2685143" cy="2209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0E0E120-5968-4751-8698-51875C455C70}"/>
              </a:ext>
            </a:extLst>
          </p:cNvPr>
          <p:cNvSpPr/>
          <p:nvPr/>
        </p:nvSpPr>
        <p:spPr>
          <a:xfrm>
            <a:off x="2584174" y="2573946"/>
            <a:ext cx="7023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Topic:  “OIL &amp; GAS CURRENT STATUS AND THE  IMPLICATION ON BUSINESS AND THE ECONOMY AT LARGE”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EA345F-5782-4463-9F96-540229DE63DF}"/>
              </a:ext>
            </a:extLst>
          </p:cNvPr>
          <p:cNvSpPr/>
          <p:nvPr/>
        </p:nvSpPr>
        <p:spPr>
          <a:xfrm>
            <a:off x="3509291" y="3637723"/>
            <a:ext cx="63105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By </a:t>
            </a:r>
          </a:p>
          <a:p>
            <a:pPr algn="ctr"/>
            <a:r>
              <a:rPr lang="en-US" dirty="0"/>
              <a:t>Hon. Dr Elly  Karuhanga- </a:t>
            </a:r>
          </a:p>
          <a:p>
            <a:pPr algn="ctr"/>
            <a:r>
              <a:rPr lang="en-US" dirty="0"/>
              <a:t>Chairman, Uganda Chamber of Mines &amp; Petroleum</a:t>
            </a:r>
            <a:endParaRPr lang="en-UG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807725E-7628-405F-A3B7-D3456AD093CA}"/>
              </a:ext>
            </a:extLst>
          </p:cNvPr>
          <p:cNvSpPr txBox="1">
            <a:spLocks/>
          </p:cNvSpPr>
          <p:nvPr/>
        </p:nvSpPr>
        <p:spPr>
          <a:xfrm>
            <a:off x="2133600" y="4810539"/>
            <a:ext cx="7924800" cy="6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ctr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333" kern="1200" baseline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dirty="0"/>
              <a:t>@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Regional logistics Expo 2019</a:t>
            </a:r>
            <a:endParaRPr lang="en-UG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30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314">
        <p:fade/>
      </p:transition>
    </mc:Choice>
    <mc:Fallback xmlns="">
      <p:transition spd="med" advTm="9314">
        <p:fade/>
      </p:transition>
    </mc:Fallback>
  </mc:AlternateContent>
  <p:extLst>
    <p:ext uri="{E180D4A7-C9FB-4DFB-919C-405C955672EB}">
      <p14:showEvtLst xmlns:p14="http://schemas.microsoft.com/office/powerpoint/2010/main">
        <p14:playEvt time="7609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AE565-5A3E-4A1D-9EF3-28849EDA4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749114"/>
          </a:xfrm>
        </p:spPr>
        <p:txBody>
          <a:bodyPr>
            <a:normAutofit/>
          </a:bodyPr>
          <a:lstStyle/>
          <a:p>
            <a:r>
              <a:rPr lang="en-US" sz="2800" dirty="0"/>
              <a:t>Example: heavy goods vehicles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874A5-6E91-4C7B-8FF6-A0C3A47E2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553634"/>
            <a:ext cx="9603275" cy="3750733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pPr lvl="0"/>
            <a:r>
              <a:rPr lang="en-US" dirty="0"/>
              <a:t>Mandatory </a:t>
            </a:r>
            <a:r>
              <a:rPr lang="en-US" dirty="0" err="1"/>
              <a:t>vichicle</a:t>
            </a:r>
            <a:r>
              <a:rPr lang="en-US" dirty="0"/>
              <a:t>/ equipment inspection prior to </a:t>
            </a:r>
            <a:r>
              <a:rPr lang="en-US" dirty="0" err="1"/>
              <a:t>mobilsation</a:t>
            </a:r>
            <a:r>
              <a:rPr lang="en-US" dirty="0"/>
              <a:t> to site</a:t>
            </a:r>
          </a:p>
          <a:p>
            <a:pPr lvl="0"/>
            <a:r>
              <a:rPr lang="en-US" dirty="0"/>
              <a:t>Requirement for escort vehicle on all HGV’S</a:t>
            </a:r>
          </a:p>
          <a:p>
            <a:pPr lvl="0"/>
            <a:r>
              <a:rPr lang="en-US" dirty="0"/>
              <a:t>A contractor </a:t>
            </a:r>
            <a:r>
              <a:rPr lang="en-US" dirty="0" err="1"/>
              <a:t>HSE</a:t>
            </a:r>
            <a:r>
              <a:rPr lang="en-US" dirty="0"/>
              <a:t> representative for all field projects.</a:t>
            </a:r>
          </a:p>
          <a:p>
            <a:pPr lvl="0"/>
            <a:r>
              <a:rPr lang="en-US" dirty="0"/>
              <a:t>Speed limits for all route/road types and regions.</a:t>
            </a:r>
          </a:p>
          <a:p>
            <a:pPr lvl="0"/>
            <a:r>
              <a:rPr lang="en-US" dirty="0"/>
              <a:t>No/zero drug &amp; alcohol policy during projects</a:t>
            </a:r>
          </a:p>
          <a:p>
            <a:pPr lvl="0"/>
            <a:r>
              <a:rPr lang="en-US" dirty="0"/>
              <a:t>Mandatory tracking (VMS) to monitor compliance and other parameters.</a:t>
            </a:r>
          </a:p>
          <a:p>
            <a:pPr lvl="0"/>
            <a:r>
              <a:rPr lang="en-US" dirty="0"/>
              <a:t>Mandatory route assessments for every project prior to implementation.</a:t>
            </a:r>
          </a:p>
          <a:p>
            <a:pPr lvl="0"/>
            <a:r>
              <a:rPr lang="en-US" dirty="0"/>
              <a:t>Employee </a:t>
            </a:r>
            <a:r>
              <a:rPr lang="en-US" dirty="0" err="1"/>
              <a:t>HSE</a:t>
            </a:r>
            <a:r>
              <a:rPr lang="en-US" dirty="0"/>
              <a:t> training plan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485524-A183-475C-9B85-A0D8B4B32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008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F402B-A1B5-4390-A9D5-BB73CB92D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759238"/>
          </a:xfrm>
        </p:spPr>
        <p:txBody>
          <a:bodyPr>
            <a:normAutofit/>
          </a:bodyPr>
          <a:lstStyle/>
          <a:p>
            <a:r>
              <a:rPr lang="en-US" sz="2800" dirty="0"/>
              <a:t>Example: HGV &amp; LIGHT VEHICLE DRIVERS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70A2A-64B2-41D2-88EE-2C282A132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2015732"/>
            <a:ext cx="6102160" cy="3669451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en-US" sz="4000" dirty="0"/>
              <a:t>Valid driving license and class</a:t>
            </a:r>
          </a:p>
          <a:p>
            <a:pPr lvl="0"/>
            <a:r>
              <a:rPr lang="en-US" sz="4000" dirty="0"/>
              <a:t>2 years and above driving experience</a:t>
            </a:r>
          </a:p>
          <a:p>
            <a:pPr lvl="0"/>
            <a:r>
              <a:rPr lang="en-US" sz="4000" dirty="0"/>
              <a:t>21 years minimum age</a:t>
            </a:r>
          </a:p>
          <a:p>
            <a:pPr lvl="0"/>
            <a:r>
              <a:rPr lang="en-US" sz="4000" dirty="0"/>
              <a:t>Able to communicate – speak, read and write English</a:t>
            </a:r>
          </a:p>
          <a:p>
            <a:pPr lvl="0"/>
            <a:r>
              <a:rPr lang="en-US" sz="4000" dirty="0"/>
              <a:t>Certificate- defensive, off-road</a:t>
            </a:r>
          </a:p>
          <a:p>
            <a:pPr lvl="0"/>
            <a:r>
              <a:rPr lang="en-US" sz="4000" dirty="0"/>
              <a:t>Medical fitness certificate</a:t>
            </a:r>
          </a:p>
          <a:p>
            <a:pPr marL="342900" lvl="0" indent="-342900"/>
            <a:r>
              <a:rPr lang="en-US" sz="4000" dirty="0"/>
              <a:t>First aid</a:t>
            </a:r>
          </a:p>
          <a:p>
            <a:pPr marL="342900" lvl="0" indent="-342900"/>
            <a:r>
              <a:rPr lang="en-US" sz="4000" dirty="0"/>
              <a:t>Fire fighting</a:t>
            </a:r>
          </a:p>
          <a:p>
            <a:pPr lvl="0"/>
            <a:endParaRPr lang="en-US" sz="4000" dirty="0"/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3B3242-5616-41DC-AC8D-8241FF143880}"/>
              </a:ext>
            </a:extLst>
          </p:cNvPr>
          <p:cNvSpPr/>
          <p:nvPr/>
        </p:nvSpPr>
        <p:spPr>
          <a:xfrm>
            <a:off x="7076660" y="1796881"/>
            <a:ext cx="487680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500" dirty="0"/>
              <a:t>General safety awareness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500" dirty="0"/>
              <a:t>Basic mechanic knowledge(general vehicle inspections- </a:t>
            </a:r>
            <a:r>
              <a:rPr lang="en-US" sz="2500" dirty="0" err="1"/>
              <a:t>tyre</a:t>
            </a:r>
            <a:r>
              <a:rPr lang="en-US" sz="2500" dirty="0"/>
              <a:t> change, oil levels </a:t>
            </a:r>
            <a:r>
              <a:rPr lang="en-US" sz="2500" dirty="0" err="1"/>
              <a:t>etc</a:t>
            </a:r>
            <a:r>
              <a:rPr lang="en-US" sz="2500" dirty="0"/>
              <a:t>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500" dirty="0"/>
              <a:t>Driver assessed by approved driving examiner and passed in on road test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500" dirty="0"/>
              <a:t>Training in dangerous good and special and special loads for drivers in this category</a:t>
            </a:r>
          </a:p>
        </p:txBody>
      </p:sp>
    </p:spTree>
    <p:extLst>
      <p:ext uri="{BB962C8B-B14F-4D97-AF65-F5344CB8AC3E}">
        <p14:creationId xmlns:p14="http://schemas.microsoft.com/office/powerpoint/2010/main" val="1879830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5">
            <a:extLst>
              <a:ext uri="{FF2B5EF4-FFF2-40B4-BE49-F238E27FC236}">
                <a16:creationId xmlns:a16="http://schemas.microsoft.com/office/drawing/2014/main" id="{88600604-2B14-4714-8BF0-ECCA5EEF6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28600"/>
            <a:ext cx="71628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200" b="1" dirty="0">
                <a:solidFill>
                  <a:srgbClr val="002060"/>
                </a:solidFill>
              </a:rPr>
              <a:t> CONCLUDING REMARKS</a:t>
            </a:r>
          </a:p>
        </p:txBody>
      </p:sp>
      <p:sp>
        <p:nvSpPr>
          <p:cNvPr id="21508" name="Text Placeholder 4">
            <a:extLst>
              <a:ext uri="{FF2B5EF4-FFF2-40B4-BE49-F238E27FC236}">
                <a16:creationId xmlns:a16="http://schemas.microsoft.com/office/drawing/2014/main" id="{2758F3B7-9323-47C7-B1C5-C1BAFDAE4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676400"/>
            <a:ext cx="7620000" cy="367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2400"/>
              </a:lnSpc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altLang="en-US" sz="2200" dirty="0">
                <a:latin typeface="+mn-lt"/>
              </a:rPr>
              <a:t>Oil and gas sector in Uganda is broadening from exploration to development of discovered oil and gas resources together with refining and pipeline infrastructure development.</a:t>
            </a:r>
          </a:p>
          <a:p>
            <a:pPr algn="just">
              <a:lnSpc>
                <a:spcPts val="2400"/>
              </a:lnSpc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altLang="en-US" sz="2200" dirty="0">
                <a:latin typeface="+mn-lt"/>
              </a:rPr>
              <a:t>Efforts to ensure sustainable exploitation and utilisation of the resources are ongoing.  You play a critical role.</a:t>
            </a:r>
          </a:p>
          <a:p>
            <a:pPr algn="just">
              <a:lnSpc>
                <a:spcPts val="2400"/>
              </a:lnSpc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n-US" altLang="en-US" sz="2200" dirty="0">
                <a:latin typeface="+mn-lt"/>
              </a:rPr>
              <a:t>All stakeholders must play their roles responsibly, with mutual respect and promote sustainable development and partnerships</a:t>
            </a:r>
          </a:p>
        </p:txBody>
      </p:sp>
      <p:pic>
        <p:nvPicPr>
          <p:cNvPr id="6" name="Picture 5" descr="introduction_to_a_friend_1600_clr_7171.png">
            <a:extLst>
              <a:ext uri="{FF2B5EF4-FFF2-40B4-BE49-F238E27FC236}">
                <a16:creationId xmlns:a16="http://schemas.microsoft.com/office/drawing/2014/main" id="{487D5A4C-FCB6-4642-A49B-C50B97C3709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7112" y="4721225"/>
            <a:ext cx="1908175" cy="19081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3751076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Get in touch!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4"/>
          </p:nvPr>
        </p:nvSpPr>
        <p:spPr>
          <a:xfrm>
            <a:off x="6527800" y="2461419"/>
            <a:ext cx="4876800" cy="1946011"/>
          </a:xfrm>
        </p:spPr>
        <p:txBody>
          <a:bodyPr>
            <a:noAutofit/>
          </a:bodyPr>
          <a:lstStyle/>
          <a:p>
            <a:r>
              <a:rPr lang="en-GB" altLang="ja-JP" dirty="0"/>
              <a:t>3rd Floor, Amber House</a:t>
            </a:r>
          </a:p>
          <a:p>
            <a:r>
              <a:rPr lang="en-GB" altLang="ja-JP" dirty="0"/>
              <a:t>Plot 29/33 Kampala Road</a:t>
            </a:r>
          </a:p>
          <a:p>
            <a:r>
              <a:rPr lang="en-GB" altLang="ja-JP" dirty="0"/>
              <a:t>P. O. Box 71797 Kampala Uganda</a:t>
            </a:r>
          </a:p>
          <a:p>
            <a:r>
              <a:rPr lang="en-GB" altLang="ja-JP" dirty="0"/>
              <a:t> chambermp@gmail.com, info@ucmp.ug</a:t>
            </a:r>
          </a:p>
          <a:p>
            <a:r>
              <a:rPr lang="en-GB" altLang="ja-JP" dirty="0"/>
              <a:t>www.ucmp.ug</a:t>
            </a:r>
          </a:p>
          <a:p>
            <a:r>
              <a:rPr lang="en-GB" altLang="ja-JP" dirty="0"/>
              <a:t>+256-393-516695; +256-414-697674</a:t>
            </a:r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5"/>
          </p:nvPr>
        </p:nvSpPr>
        <p:spPr>
          <a:xfrm>
            <a:off x="5930900" y="5347230"/>
            <a:ext cx="5061838" cy="749565"/>
          </a:xfrm>
        </p:spPr>
        <p:txBody>
          <a:bodyPr/>
          <a:lstStyle/>
          <a:p>
            <a:r>
              <a:rPr kumimoji="1" lang="en-US" altLang="ja-JP" dirty="0"/>
              <a:t>Facebook: Uganda Chamber of Mines &amp; Petroleum</a:t>
            </a:r>
          </a:p>
          <a:p>
            <a:r>
              <a:rPr kumimoji="1" lang="en-US" altLang="ja-JP" dirty="0"/>
              <a:t>Twitter: @</a:t>
            </a:r>
            <a:r>
              <a:rPr kumimoji="1" lang="en-US" altLang="ja-JP" dirty="0" err="1"/>
              <a:t>ugandachamber</a:t>
            </a:r>
            <a:endParaRPr kumimoji="1" lang="en-US" altLang="ja-JP" dirty="0"/>
          </a:p>
        </p:txBody>
      </p:sp>
      <p:pic>
        <p:nvPicPr>
          <p:cNvPr id="13" name="図プレースホルダー 12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8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986" r="-28986"/>
          <a:stretch>
            <a:fillRect/>
          </a:stretch>
        </p:blipFill>
        <p:spPr bwMode="gray">
          <a:xfrm>
            <a:off x="990600" y="2030639"/>
            <a:ext cx="5537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4948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007">
        <p15:prstTrans prst="pageCurlSingle"/>
      </p:transition>
    </mc:Choice>
    <mc:Fallback xmlns="">
      <p:transition spd="slow" advTm="5007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1795B-A93A-416C-8052-FAF4D9073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434" y="408872"/>
            <a:ext cx="10983132" cy="747763"/>
          </a:xfrm>
        </p:spPr>
        <p:txBody>
          <a:bodyPr>
            <a:normAutofit/>
          </a:bodyPr>
          <a:lstStyle/>
          <a:p>
            <a:r>
              <a:rPr lang="en-US" sz="3200" dirty="0"/>
              <a:t>Brief about UCMP</a:t>
            </a:r>
          </a:p>
        </p:txBody>
      </p:sp>
      <p:sp>
        <p:nvSpPr>
          <p:cNvPr id="6" name="TextBox 2D 2">
            <a:extLst>
              <a:ext uri="{FF2B5EF4-FFF2-40B4-BE49-F238E27FC236}">
                <a16:creationId xmlns:a16="http://schemas.microsoft.com/office/drawing/2014/main" id="{F7E77654-B14A-463A-9892-AB5ABE4D5E5E}"/>
              </a:ext>
            </a:extLst>
          </p:cNvPr>
          <p:cNvSpPr txBox="1"/>
          <p:nvPr/>
        </p:nvSpPr>
        <p:spPr>
          <a:xfrm>
            <a:off x="2172509" y="5174604"/>
            <a:ext cx="2930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32" name="Text Placeholder 6" descr="3D Models">
            <a:extLst>
              <a:ext uri="{FF2B5EF4-FFF2-40B4-BE49-F238E27FC236}">
                <a16:creationId xmlns:a16="http://schemas.microsoft.com/office/drawing/2014/main" id="{0D4EB70A-0A14-4B27-B499-59D76007ABA8}"/>
              </a:ext>
            </a:extLst>
          </p:cNvPr>
          <p:cNvSpPr txBox="1">
            <a:spLocks/>
          </p:cNvSpPr>
          <p:nvPr/>
        </p:nvSpPr>
        <p:spPr>
          <a:xfrm>
            <a:off x="6949858" y="1452563"/>
            <a:ext cx="3475038" cy="3651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1800" dirty="0">
              <a:latin typeface="+mj-lt"/>
              <a:ea typeface="+mj-ea"/>
              <a:cs typeface="+mj-cs"/>
            </a:endParaRPr>
          </a:p>
        </p:txBody>
      </p:sp>
      <p:pic>
        <p:nvPicPr>
          <p:cNvPr id="3" name="Grid" descr="grid plane">
            <a:extLst>
              <a:ext uri="{FF2B5EF4-FFF2-40B4-BE49-F238E27FC236}">
                <a16:creationId xmlns:a16="http://schemas.microsoft.com/office/drawing/2014/main" id="{71F5A0B2-7584-4034-8919-A5F2C482F4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7" r="-943" b="-1096"/>
          <a:stretch/>
        </p:blipFill>
        <p:spPr>
          <a:xfrm>
            <a:off x="5827143" y="2570364"/>
            <a:ext cx="5896604" cy="3030452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0EB5E009-FF0A-4AB4-BA72-27CFE93BA9E7}"/>
              </a:ext>
            </a:extLst>
          </p:cNvPr>
          <p:cNvSpPr/>
          <p:nvPr/>
        </p:nvSpPr>
        <p:spPr>
          <a:xfrm>
            <a:off x="1338470" y="2113616"/>
            <a:ext cx="971779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GB" altLang="ja-JP" sz="2400" dirty="0"/>
              <a:t>The Uganda Chamber of Mines &amp; Petroleum (UCMP) is a non-for-profit organization representing the interest of the mining and petroleum sector in Uganda. UCMP is a coordinating and facilitating centre for information and administrative support to prospective and current investors in the mining and exploration sectors in Uganda.</a:t>
            </a:r>
          </a:p>
          <a:p>
            <a:endParaRPr kumimoji="1" lang="en-GB" altLang="ja-JP" sz="2400" dirty="0"/>
          </a:p>
          <a:p>
            <a:pPr algn="ctr"/>
            <a:r>
              <a:rPr kumimoji="1" lang="en-GB" altLang="ja-JP" sz="2400" b="1" dirty="0"/>
              <a:t>WE ARE THE VOICE OF THE OIL, GAS &amp; MINERAL SECTORS IN UGANDA</a:t>
            </a:r>
          </a:p>
        </p:txBody>
      </p:sp>
    </p:spTree>
    <p:extLst>
      <p:ext uri="{BB962C8B-B14F-4D97-AF65-F5344CB8AC3E}">
        <p14:creationId xmlns:p14="http://schemas.microsoft.com/office/powerpoint/2010/main" val="3855108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365F34-403F-46D9-BAB6-17A2DF7F1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 sz="2400" b="1" dirty="0">
                <a:solidFill>
                  <a:srgbClr val="000099"/>
                </a:solidFill>
              </a:rPr>
              <a:t>Current Status of the oil and gas Sector</a:t>
            </a:r>
            <a:endParaRPr lang="en-GB" altLang="en-US" sz="2400" b="1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491115-5201-4C1F-9509-FDDE628B3791}"/>
              </a:ext>
            </a:extLst>
          </p:cNvPr>
          <p:cNvSpPr/>
          <p:nvPr/>
        </p:nvSpPr>
        <p:spPr>
          <a:xfrm>
            <a:off x="885568" y="1047883"/>
            <a:ext cx="6098327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223838" algn="just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b="1" dirty="0"/>
              <a:t>21 Oil and Gas discoveries; 14 fields under development</a:t>
            </a:r>
          </a:p>
          <a:p>
            <a:pPr marL="342900" indent="-223838" algn="just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b="1" dirty="0"/>
              <a:t>6.5 billion </a:t>
            </a:r>
            <a:r>
              <a:rPr lang="en-US" altLang="en-US" b="1" dirty="0"/>
              <a:t>barrels of Oil equivalent in place;  1.4 billion barrels recoverable. </a:t>
            </a:r>
          </a:p>
          <a:p>
            <a:pPr marL="342900" indent="-223838" algn="just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b="1" dirty="0"/>
              <a:t>Gas (Non-associated) Initially In Place (</a:t>
            </a:r>
            <a:r>
              <a:rPr lang="en-US" altLang="en-US" b="1" dirty="0" err="1"/>
              <a:t>GIIP</a:t>
            </a:r>
            <a:r>
              <a:rPr lang="en-US" altLang="en-US" b="1" dirty="0"/>
              <a:t>) stands at 500 </a:t>
            </a:r>
            <a:r>
              <a:rPr lang="en-US" altLang="en-US" b="1" dirty="0" err="1"/>
              <a:t>BCF</a:t>
            </a:r>
            <a:r>
              <a:rPr lang="en-US" altLang="en-US" b="1" dirty="0"/>
              <a:t>. </a:t>
            </a:r>
          </a:p>
          <a:p>
            <a:pPr marL="342900" indent="-223838" algn="just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b="1" dirty="0"/>
              <a:t>40% of Albertine Graben has been explored; less than 15% is licensed.</a:t>
            </a:r>
            <a:endParaRPr lang="en-GB" altLang="en-US" b="1" dirty="0"/>
          </a:p>
          <a:p>
            <a:pPr marL="342900" indent="-223838" algn="just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b="1" dirty="0"/>
              <a:t>Other sedimentary basins in the country are under investigation; example </a:t>
            </a:r>
            <a:r>
              <a:rPr lang="en-US" altLang="en-US" b="1" u="sng" dirty="0"/>
              <a:t>Moroto-Kadam Basin</a:t>
            </a:r>
          </a:p>
          <a:p>
            <a:pPr marL="342900" indent="-223838" algn="just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b="1" dirty="0"/>
              <a:t>5 Players; </a:t>
            </a:r>
            <a:r>
              <a:rPr lang="en-GB" altLang="en-US" b="1" dirty="0" err="1"/>
              <a:t>CNOOC</a:t>
            </a:r>
            <a:r>
              <a:rPr lang="en-GB" altLang="en-US" b="1" dirty="0"/>
              <a:t>, Total </a:t>
            </a:r>
            <a:r>
              <a:rPr lang="en-GB" altLang="en-US" b="1" dirty="0" err="1"/>
              <a:t>E&amp;P</a:t>
            </a:r>
            <a:r>
              <a:rPr lang="en-GB" altLang="en-US" b="1" dirty="0"/>
              <a:t>, Tullow, Armour and </a:t>
            </a:r>
            <a:r>
              <a:rPr lang="en-GB" altLang="en-US" b="1" dirty="0" err="1"/>
              <a:t>Oranto</a:t>
            </a:r>
            <a:r>
              <a:rPr lang="en-GB" altLang="en-US" b="1" dirty="0"/>
              <a:t> </a:t>
            </a:r>
          </a:p>
          <a:p>
            <a:pPr marL="342900" indent="-223838" algn="just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b="1" dirty="0"/>
              <a:t>Policies, laws, regulations and standards, PSAs all in place</a:t>
            </a:r>
          </a:p>
        </p:txBody>
      </p:sp>
      <p:pic>
        <p:nvPicPr>
          <p:cNvPr id="5" name="Picture 62">
            <a:extLst>
              <a:ext uri="{FF2B5EF4-FFF2-40B4-BE49-F238E27FC236}">
                <a16:creationId xmlns:a16="http://schemas.microsoft.com/office/drawing/2014/main" id="{4A7062F8-152C-4BC5-BD84-9B92E979F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415" y="839870"/>
            <a:ext cx="4039492" cy="4778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0317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Arrow 13">
            <a:extLst>
              <a:ext uri="{FF2B5EF4-FFF2-40B4-BE49-F238E27FC236}">
                <a16:creationId xmlns:a16="http://schemas.microsoft.com/office/drawing/2014/main" id="{CE1D3009-73E8-4B6D-BA18-6CA798BF207A}"/>
              </a:ext>
            </a:extLst>
          </p:cNvPr>
          <p:cNvSpPr/>
          <p:nvPr/>
        </p:nvSpPr>
        <p:spPr>
          <a:xfrm>
            <a:off x="2209800" y="2070301"/>
            <a:ext cx="7662634" cy="1003101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chemeClr val="tx1"/>
                </a:solidFill>
              </a:rPr>
              <a:t>Road to First Oil ~ US$ 15 - 20 Billion Investment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4CBAADC-3A8D-43B6-9528-A903AD8D0B56}"/>
              </a:ext>
            </a:extLst>
          </p:cNvPr>
          <p:cNvGraphicFramePr/>
          <p:nvPr/>
        </p:nvGraphicFramePr>
        <p:xfrm>
          <a:off x="2294281" y="2768602"/>
          <a:ext cx="7701525" cy="3860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ight Arrow 10">
            <a:extLst>
              <a:ext uri="{FF2B5EF4-FFF2-40B4-BE49-F238E27FC236}">
                <a16:creationId xmlns:a16="http://schemas.microsoft.com/office/drawing/2014/main" id="{E9BF98B2-71B2-4E1C-9AEE-8E2EAA2CD681}"/>
              </a:ext>
            </a:extLst>
          </p:cNvPr>
          <p:cNvSpPr/>
          <p:nvPr/>
        </p:nvSpPr>
        <p:spPr>
          <a:xfrm>
            <a:off x="2226146" y="4983819"/>
            <a:ext cx="7772400" cy="1143000"/>
          </a:xfrm>
          <a:prstGeom prst="rightArrow">
            <a:avLst>
              <a:gd name="adj1" fmla="val 45238"/>
              <a:gd name="adj2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 dirty="0">
                <a:solidFill>
                  <a:schemeClr val="tx1"/>
                </a:solidFill>
              </a:rPr>
              <a:t>Opportunity for National Content Development</a:t>
            </a:r>
          </a:p>
        </p:txBody>
      </p:sp>
      <p:sp>
        <p:nvSpPr>
          <p:cNvPr id="15370" name="TextBox 9">
            <a:extLst>
              <a:ext uri="{FF2B5EF4-FFF2-40B4-BE49-F238E27FC236}">
                <a16:creationId xmlns:a16="http://schemas.microsoft.com/office/drawing/2014/main" id="{93876982-EA00-45C9-8DF2-7D72CE2A8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447801"/>
            <a:ext cx="632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solidFill>
                  <a:srgbClr val="C00000"/>
                </a:solidFill>
              </a:rPr>
              <a:t>2</a:t>
            </a:r>
            <a:r>
              <a:rPr lang="en-GB" altLang="en-US" sz="2400" b="1" dirty="0">
                <a:solidFill>
                  <a:srgbClr val="C00000"/>
                </a:solidFill>
              </a:rPr>
              <a:t>.4 KEY PROJECTS</a:t>
            </a: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8318F5B1-AFFC-4095-895D-0B00892EE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8817" y="219968"/>
            <a:ext cx="6324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200" b="1" dirty="0">
                <a:solidFill>
                  <a:srgbClr val="000099"/>
                </a:solidFill>
              </a:rPr>
              <a:t>Current Status of the Sector</a:t>
            </a:r>
            <a:endParaRPr lang="en-GB" altLang="en-US" sz="3200" b="1" dirty="0">
              <a:solidFill>
                <a:srgbClr val="C00000"/>
              </a:solidFill>
            </a:endParaRP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7B4D58B5-9584-48AC-8506-8CBC14EB5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7999" y="5824112"/>
            <a:ext cx="6324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</a:rPr>
              <a:t>50% or more of the spend will be in the logistics sector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256600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6A9B4B7-B226-49B0-90E6-7379D505DE92}"/>
              </a:ext>
            </a:extLst>
          </p:cNvPr>
          <p:cNvSpPr txBox="1">
            <a:spLocks/>
          </p:cNvSpPr>
          <p:nvPr/>
        </p:nvSpPr>
        <p:spPr>
          <a:xfrm>
            <a:off x="1757363" y="61914"/>
            <a:ext cx="8229600" cy="809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0066CC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2060"/>
                </a:solidFill>
                <a:latin typeface="+mn-lt"/>
              </a:rPr>
              <a:t>Key Projects</a:t>
            </a:r>
          </a:p>
        </p:txBody>
      </p:sp>
      <p:sp>
        <p:nvSpPr>
          <p:cNvPr id="27652" name="TextBox 5">
            <a:extLst>
              <a:ext uri="{FF2B5EF4-FFF2-40B4-BE49-F238E27FC236}">
                <a16:creationId xmlns:a16="http://schemas.microsoft.com/office/drawing/2014/main" id="{A4825584-0D90-494F-A44C-7E245B2A3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339" y="1466851"/>
            <a:ext cx="3082925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buSzPct val="150000"/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+mn-lt"/>
              </a:rPr>
              <a:t>Planned network of 12 roads; 580 Kilometres at US $ 500 million </a:t>
            </a:r>
          </a:p>
          <a:p>
            <a:pPr algn="just" eaLnBrk="1" hangingPunct="1">
              <a:buSzPct val="150000"/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+mn-lt"/>
              </a:rPr>
              <a:t>3 kilometre bridge</a:t>
            </a:r>
          </a:p>
          <a:p>
            <a:pPr algn="just" eaLnBrk="1" hangingPunct="1">
              <a:buSzPct val="150000"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n-lt"/>
              </a:rPr>
              <a:t>A Refinery, </a:t>
            </a:r>
          </a:p>
          <a:p>
            <a:pPr algn="just" eaLnBrk="1" hangingPunct="1">
              <a:buSzPct val="150000"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n-lt"/>
              </a:rPr>
              <a:t>An International Airport</a:t>
            </a:r>
          </a:p>
          <a:p>
            <a:pPr algn="just">
              <a:buSzPct val="150000"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n-lt"/>
              </a:rPr>
              <a:t>A crude oil and products storage/ transmission hub,</a:t>
            </a:r>
          </a:p>
          <a:p>
            <a:pPr algn="just">
              <a:buSzPct val="150000"/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n-lt"/>
              </a:rPr>
              <a:t>Logistics warehousing</a:t>
            </a:r>
          </a:p>
          <a:p>
            <a:pPr marL="342900" lvl="1" indent="-342900" algn="just">
              <a:spcBef>
                <a:spcPct val="0"/>
              </a:spcBef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latin typeface="+mn-lt"/>
              </a:rPr>
              <a:t>Energy-Based Industries, </a:t>
            </a:r>
          </a:p>
          <a:p>
            <a:pPr marL="342900" lvl="1" indent="-342900" algn="just">
              <a:spcBef>
                <a:spcPct val="0"/>
              </a:spcBef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latin typeface="+mn-lt"/>
              </a:rPr>
              <a:t>Petrol Chemical Industries</a:t>
            </a:r>
          </a:p>
          <a:p>
            <a:pPr marL="342900" lvl="1" indent="-342900" algn="just">
              <a:spcBef>
                <a:spcPct val="0"/>
              </a:spcBef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altLang="en-US" sz="2000" dirty="0">
                <a:latin typeface="+mn-lt"/>
              </a:rPr>
              <a:t>Other associated facilities.  </a:t>
            </a:r>
          </a:p>
          <a:p>
            <a:pPr algn="just" eaLnBrk="1" hangingPunct="1">
              <a:buSzPct val="150000"/>
              <a:buFont typeface="Arial" panose="020B0604020202020204" pitchFamily="34" charset="0"/>
              <a:buChar char="•"/>
            </a:pPr>
            <a:endParaRPr lang="en-GB" altLang="en-US" sz="2000" dirty="0">
              <a:latin typeface="+mn-lt"/>
            </a:endParaRPr>
          </a:p>
        </p:txBody>
      </p:sp>
      <p:pic>
        <p:nvPicPr>
          <p:cNvPr id="27653" name="Picture 6">
            <a:extLst>
              <a:ext uri="{FF2B5EF4-FFF2-40B4-BE49-F238E27FC236}">
                <a16:creationId xmlns:a16="http://schemas.microsoft.com/office/drawing/2014/main" id="{7584A13E-233A-479A-ACAF-00EB4C727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1133476"/>
            <a:ext cx="4333875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2" descr="An aerial ">
            <a:extLst>
              <a:ext uri="{FF2B5EF4-FFF2-40B4-BE49-F238E27FC236}">
                <a16:creationId xmlns:a16="http://schemas.microsoft.com/office/drawing/2014/main" id="{0AEA36C2-9A79-4D9F-9CFB-1FF89DD42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788" y="1846264"/>
            <a:ext cx="25908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12">
            <a:extLst>
              <a:ext uri="{FF2B5EF4-FFF2-40B4-BE49-F238E27FC236}">
                <a16:creationId xmlns:a16="http://schemas.microsoft.com/office/drawing/2014/main" id="{83D24E4E-C95B-4463-AF3F-711CCDDB1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25" y="3640138"/>
            <a:ext cx="191135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6426991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2A8AF-F785-4D8C-8164-EBF9D81F4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 ON BUSINESS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B1145-2794-44DF-89D0-F42C05973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sz="3300" dirty="0">
                <a:solidFill>
                  <a:schemeClr val="accent2">
                    <a:lumMod val="75000"/>
                  </a:schemeClr>
                </a:solidFill>
              </a:rPr>
              <a:t>Delays in commercial negotiations; </a:t>
            </a:r>
            <a:endParaRPr lang="en-US" sz="33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Delayed Local Content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Pressure on Businesses ( Acquired loans, </a:t>
            </a:r>
            <a:r>
              <a:rPr lang="en-US" sz="2800" dirty="0" err="1"/>
              <a:t>etc</a:t>
            </a:r>
            <a:r>
              <a:rPr lang="en-US" sz="2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Investor Fatigue / Frustration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Delayed Expected Employment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Subsided investor interest 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134966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2A8AF-F785-4D8C-8164-EBF9D81F4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 ON THE ECONOMY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B1145-2794-44DF-89D0-F42C05973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sz="3300" dirty="0">
                <a:solidFill>
                  <a:schemeClr val="accent2">
                    <a:lumMod val="75000"/>
                  </a:schemeClr>
                </a:solidFill>
              </a:rPr>
              <a:t>Delays in commercial negotiations; </a:t>
            </a:r>
            <a:endParaRPr lang="en-US" sz="33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Approx. USD </a:t>
            </a:r>
            <a:r>
              <a:rPr lang="en-US" sz="2800" dirty="0" err="1"/>
              <a:t>20bn</a:t>
            </a:r>
            <a:r>
              <a:rPr lang="en-US" sz="2800" dirty="0"/>
              <a:t> investment expected on Oil &amp; Gas expected projects</a:t>
            </a:r>
          </a:p>
          <a:p>
            <a:r>
              <a:rPr lang="en-US" sz="2800" dirty="0"/>
              <a:t>This is two thirds of Uganda’s current GDP</a:t>
            </a:r>
          </a:p>
          <a:p>
            <a:r>
              <a:rPr lang="en-US" sz="2800" dirty="0"/>
              <a:t>Delayed Revenues to Govt</a:t>
            </a:r>
          </a:p>
          <a:p>
            <a:r>
              <a:rPr lang="en-US" sz="2800" dirty="0"/>
              <a:t>With such investment, it is possible to grow the GDP to double digits </a:t>
            </a:r>
          </a:p>
          <a:p>
            <a:r>
              <a:rPr lang="en-US" sz="2800" dirty="0"/>
              <a:t>Multiplier effect from the investment. </a:t>
            </a:r>
            <a:endParaRPr lang="en-UG" sz="2800" dirty="0"/>
          </a:p>
        </p:txBody>
      </p:sp>
    </p:spTree>
    <p:extLst>
      <p:ext uri="{BB962C8B-B14F-4D97-AF65-F5344CB8AC3E}">
        <p14:creationId xmlns:p14="http://schemas.microsoft.com/office/powerpoint/2010/main" val="404982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2A8AF-F785-4D8C-8164-EBF9D81F4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 we wait for completion of negotiations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B1145-2794-44DF-89D0-F42C05973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6168421" cy="3450613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/>
              <a:t>Oil and Gas at its peak is expected to require </a:t>
            </a:r>
            <a:r>
              <a:rPr lang="en-US" sz="2800" dirty="0" err="1"/>
              <a:t>over1,000</a:t>
            </a:r>
            <a:r>
              <a:rPr lang="en-US" sz="2800" dirty="0"/>
              <a:t> trucks every month and over 2,000 professional drivers.</a:t>
            </a:r>
          </a:p>
          <a:p>
            <a:r>
              <a:rPr lang="en-US" sz="2800" dirty="0"/>
              <a:t>Opportunities in freight logistics will be in: supply chain management; freight forwarding; customs clearing; ware housing; transport; and lifting services among others </a:t>
            </a:r>
          </a:p>
          <a:p>
            <a:r>
              <a:rPr lang="en-US" sz="2800" dirty="0"/>
              <a:t>Compliance to Global standards – environment; health and safety standards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83885F-DD53-4F27-89EE-B32FC08015B7}"/>
              </a:ext>
            </a:extLst>
          </p:cNvPr>
          <p:cNvSpPr/>
          <p:nvPr/>
        </p:nvSpPr>
        <p:spPr>
          <a:xfrm>
            <a:off x="7620000" y="2140600"/>
            <a:ext cx="43069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Skilling the Local Content 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200" dirty="0"/>
              <a:t>Enterprise development;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200" dirty="0"/>
              <a:t>Use of locally produced goods and services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GB" sz="2200" dirty="0"/>
              <a:t>Transfer of knowledge and technology in the country.</a:t>
            </a:r>
            <a:r>
              <a:rPr lang="en-US" sz="2200" dirty="0"/>
              <a:t> 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200" dirty="0"/>
              <a:t>Partnerships to over come capacity and financing challenges</a:t>
            </a:r>
            <a:endParaRPr lang="en-UG" sz="2200" dirty="0"/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5079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AE565-5A3E-4A1D-9EF3-28849EDA4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457872"/>
            <a:ext cx="9603275" cy="749114"/>
          </a:xfrm>
        </p:spPr>
        <p:txBody>
          <a:bodyPr>
            <a:normAutofit/>
          </a:bodyPr>
          <a:lstStyle/>
          <a:p>
            <a:r>
              <a:rPr lang="en-US" sz="2800" dirty="0"/>
              <a:t>Example: heavy goods vehicles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874A5-6E91-4C7B-8FF6-A0C3A47E2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1553634"/>
            <a:ext cx="3319204" cy="3750733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  <a:p>
            <a:r>
              <a:rPr lang="en-US" sz="2600" dirty="0"/>
              <a:t>Some of the HGV minimum Requirements.</a:t>
            </a:r>
          </a:p>
          <a:p>
            <a:r>
              <a:rPr lang="en-US" sz="2600" dirty="0"/>
              <a:t>vehicle vetting-mileage and age</a:t>
            </a:r>
          </a:p>
          <a:p>
            <a:r>
              <a:rPr lang="en-US" sz="2600" dirty="0"/>
              <a:t>maintenance scheme-plan/history</a:t>
            </a:r>
          </a:p>
          <a:p>
            <a:r>
              <a:rPr lang="en-US" sz="2600" dirty="0"/>
              <a:t>personnel (mechanics </a:t>
            </a:r>
            <a:r>
              <a:rPr lang="en-US" sz="2600" dirty="0" err="1"/>
              <a:t>etc</a:t>
            </a:r>
            <a:r>
              <a:rPr lang="en-US" sz="2600" dirty="0"/>
              <a:t>)training</a:t>
            </a:r>
          </a:p>
          <a:p>
            <a:r>
              <a:rPr lang="en-US" sz="2600" dirty="0"/>
              <a:t>3 point seat belts</a:t>
            </a:r>
          </a:p>
          <a:p>
            <a:r>
              <a:rPr lang="en-US" sz="2600" dirty="0"/>
              <a:t>ABS/</a:t>
            </a:r>
            <a:r>
              <a:rPr lang="en-US" sz="2600" dirty="0" err="1"/>
              <a:t>EBS</a:t>
            </a:r>
            <a:r>
              <a:rPr lang="en-US" sz="2600" dirty="0"/>
              <a:t>- Ant/Electronic Braking system</a:t>
            </a:r>
          </a:p>
          <a:p>
            <a:r>
              <a:rPr lang="en-US" sz="2600" dirty="0"/>
              <a:t>head rest for all seats</a:t>
            </a:r>
          </a:p>
          <a:p>
            <a:r>
              <a:rPr lang="en-US" sz="2600" dirty="0"/>
              <a:t>first aid kit and a flash light/torch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B2A9EC-340D-4133-B880-2C7706A43CD2}"/>
              </a:ext>
            </a:extLst>
          </p:cNvPr>
          <p:cNvSpPr/>
          <p:nvPr/>
        </p:nvSpPr>
        <p:spPr>
          <a:xfrm>
            <a:off x="4664767" y="1997839"/>
            <a:ext cx="360459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vehicle monitoring system  (VMS)</a:t>
            </a:r>
          </a:p>
          <a:p>
            <a:r>
              <a:rPr lang="en-US" dirty="0"/>
              <a:t>- Reversing alarm system</a:t>
            </a:r>
          </a:p>
          <a:p>
            <a:r>
              <a:rPr lang="en-US" dirty="0"/>
              <a:t>- under- run protection; front, side and rear</a:t>
            </a:r>
          </a:p>
          <a:p>
            <a:r>
              <a:rPr lang="en-US" dirty="0"/>
              <a:t>- fire extinguishers- </a:t>
            </a:r>
            <a:r>
              <a:rPr lang="en-US" dirty="0" err="1"/>
              <a:t>atleast</a:t>
            </a:r>
            <a:r>
              <a:rPr lang="en-US" dirty="0"/>
              <a:t> </a:t>
            </a:r>
            <a:r>
              <a:rPr lang="en-US" dirty="0" err="1"/>
              <a:t>5kgs</a:t>
            </a:r>
            <a:r>
              <a:rPr lang="en-US" dirty="0"/>
              <a:t> dry chemical</a:t>
            </a:r>
          </a:p>
          <a:p>
            <a:r>
              <a:rPr lang="en-US" dirty="0"/>
              <a:t>- </a:t>
            </a:r>
            <a:r>
              <a:rPr lang="en-US" dirty="0" err="1"/>
              <a:t>2xsuitable</a:t>
            </a:r>
            <a:r>
              <a:rPr lang="en-US" dirty="0"/>
              <a:t> spare wheel and repair kit, wheel chocks</a:t>
            </a:r>
          </a:p>
          <a:p>
            <a:r>
              <a:rPr lang="en-US" dirty="0"/>
              <a:t>-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5E0E90-7D0A-4C6A-8538-A58EA342C8B2}"/>
              </a:ext>
            </a:extLst>
          </p:cNvPr>
          <p:cNvSpPr/>
          <p:nvPr/>
        </p:nvSpPr>
        <p:spPr>
          <a:xfrm>
            <a:off x="8269358" y="1997839"/>
            <a:ext cx="31698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warning triangle and reflective vest to be used when stepping aside a vehicle out of service</a:t>
            </a:r>
          </a:p>
          <a:p>
            <a:r>
              <a:rPr lang="en-US" dirty="0"/>
              <a:t>- Rollover protection (shall be fitted on any vehicle where risk assessment shows this is necessary)</a:t>
            </a:r>
          </a:p>
          <a:p>
            <a:r>
              <a:rPr lang="en-US" dirty="0"/>
              <a:t>- head board for flat bed trucks</a:t>
            </a:r>
          </a:p>
          <a:p>
            <a:r>
              <a:rPr lang="en-US" dirty="0"/>
              <a:t>- suitable </a:t>
            </a:r>
            <a:r>
              <a:rPr lang="en-US" dirty="0" err="1"/>
              <a:t>tyres</a:t>
            </a:r>
            <a:r>
              <a:rPr lang="en-US" dirty="0"/>
              <a:t>, same type  of </a:t>
            </a:r>
            <a:r>
              <a:rPr lang="en-US" dirty="0" err="1"/>
              <a:t>tyres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9847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1.4"/>
</p:tagLst>
</file>

<file path=ppt/theme/theme1.xml><?xml version="1.0" encoding="utf-8"?>
<a:theme xmlns:a="http://schemas.openxmlformats.org/drawingml/2006/main" name="Arcturus - Colored Background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rcturus - Colored Background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rcturus - Free Layout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3774A73-0280-47B7-9E46-5069D2220801}">
  <ds:schemaRefs>
    <ds:schemaRef ds:uri="http://schemas.microsoft.com/office/2006/metadata/properties"/>
    <ds:schemaRef ds:uri="http://www.w3.org/2000/xmlns/"/>
    <ds:schemaRef ds:uri="71af3243-3dd4-4a8d-8c0d-dd76da1f02a5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406286C1-23B0-486D-BA90-391FEFBD898C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</ds:schemaRefs>
</ds:datastoreItem>
</file>

<file path=customXml/itemProps3.xml><?xml version="1.0" encoding="utf-8"?>
<ds:datastoreItem xmlns:ds="http://schemas.openxmlformats.org/officeDocument/2006/customXml" ds:itemID="{F7126FF7-C1F4-4C68-B9E0-A1BEBFA97A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Bring your presentations to life with 3D</Template>
  <TotalTime>0</TotalTime>
  <Words>954</Words>
  <Application>Microsoft Office PowerPoint</Application>
  <PresentationFormat>Widescreen</PresentationFormat>
  <Paragraphs>127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Arcturus - Colored Background</vt:lpstr>
      <vt:lpstr>1_Arcturus - Colored Background</vt:lpstr>
      <vt:lpstr>Arcturus - Free Layout</vt:lpstr>
      <vt:lpstr>Gallery</vt:lpstr>
      <vt:lpstr>PowerPoint Presentation</vt:lpstr>
      <vt:lpstr>Brief about UCMP</vt:lpstr>
      <vt:lpstr>PowerPoint Presentation</vt:lpstr>
      <vt:lpstr>PowerPoint Presentation</vt:lpstr>
      <vt:lpstr>PowerPoint Presentation</vt:lpstr>
      <vt:lpstr>IMPLICATION ON BUSINESS</vt:lpstr>
      <vt:lpstr>IMPLICATION ON THE ECONOMY</vt:lpstr>
      <vt:lpstr>AS we wait for completion of negotiations</vt:lpstr>
      <vt:lpstr>Example: heavy goods vehicles requirements</vt:lpstr>
      <vt:lpstr>Example: heavy goods vehicles requirements</vt:lpstr>
      <vt:lpstr>Example: HGV &amp; LIGHT VEHICLE DRIVERS requirements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Andrew | ALMAR</cp:lastModifiedBy>
  <cp:revision>2</cp:revision>
  <dcterms:created xsi:type="dcterms:W3CDTF">2019-08-19T08:20:28Z</dcterms:created>
  <dcterms:modified xsi:type="dcterms:W3CDTF">2019-08-21T07:25:44Z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